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coa.av.it.pt/~ies2018-2019_p24/#portfolioModal3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43200"/>
          </a:xfrm>
        </p:spPr>
        <p:txBody>
          <a:bodyPr/>
          <a:lstStyle/>
          <a:p>
            <a:r>
              <a:rPr lang="pt-PT" sz="4800" b="1" dirty="0" smtClean="0"/>
              <a:t>OPENDOORS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2500" dirty="0" smtClean="0"/>
              <a:t>’Shift your store to the next level’</a:t>
            </a:r>
            <a:br>
              <a:rPr lang="pt-PT" sz="2500" dirty="0" smtClean="0"/>
            </a:b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smtClean="0"/>
              <a:t> LEI </a:t>
            </a:r>
            <a:r>
              <a:rPr lang="pt-PT" sz="2500" dirty="0"/>
              <a:t>–</a:t>
            </a:r>
            <a:r>
              <a:rPr lang="pt-PT" sz="2500" dirty="0" smtClean="0"/>
              <a:t> Introdução à Engenharia de Software – 2018/19</a:t>
            </a:r>
            <a:endParaRPr lang="en-US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r="3031"/>
          <a:stretch/>
        </p:blipFill>
        <p:spPr bwMode="auto">
          <a:xfrm>
            <a:off x="4391890" y="3119034"/>
            <a:ext cx="4752109" cy="373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4724400"/>
            <a:ext cx="6400800" cy="1752600"/>
          </a:xfrm>
        </p:spPr>
        <p:txBody>
          <a:bodyPr>
            <a:normAutofit/>
          </a:bodyPr>
          <a:lstStyle/>
          <a:p>
            <a:pPr algn="l" fontAlgn="base"/>
            <a:r>
              <a:rPr lang="pt-P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Equipa de Trabalho:</a:t>
            </a:r>
          </a:p>
          <a:p>
            <a:pPr algn="l" fontAlgn="base"/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Filipe P.[</a:t>
            </a:r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85122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] 	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Gerente </a:t>
            </a:r>
            <a:r>
              <a:rPr lang="pt-PT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de 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Produto</a:t>
            </a:r>
            <a:endParaRPr lang="pt-PT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  <a:p>
            <a:pPr algn="l" fontAlgn="base"/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João A. [85048] 	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Gerente </a:t>
            </a:r>
            <a:r>
              <a:rPr lang="pt-PT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da 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Equipa</a:t>
            </a:r>
          </a:p>
          <a:p>
            <a:pPr algn="l" fontAlgn="base"/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Mariana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S.</a:t>
            </a:r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 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[84781]	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Gerente </a:t>
            </a:r>
            <a:r>
              <a:rPr lang="pt-PT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de Documentação</a:t>
            </a:r>
            <a:endParaRPr lang="pt-PT" sz="1500" dirty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  <a:p>
            <a:pPr algn="l" fontAlgn="base"/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Ricardo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Q. [84809] 	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Gerente </a:t>
            </a:r>
            <a:r>
              <a:rPr lang="pt-PT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de 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Infraestrutura</a:t>
            </a:r>
            <a:endParaRPr lang="pt-PT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  <a:p>
            <a:pPr algn="l" fontAlgn="base"/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Simão A.</a:t>
            </a:r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 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[85132] 	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Gerente </a:t>
            </a:r>
            <a:r>
              <a:rPr lang="pt-PT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de </a:t>
            </a:r>
            <a:r>
              <a:rPr lang="pt-PT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Produto</a:t>
            </a:r>
            <a:endParaRPr lang="pt-PT" sz="1500" dirty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</p:txBody>
      </p:sp>
      <p:sp>
        <p:nvSpPr>
          <p:cNvPr id="6" name="AutoShape 5" descr="Text 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Text 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Text 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-1"/>
            <a:ext cx="228882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24200" y="508000"/>
            <a:ext cx="56388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Iniciativa OpenDoors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599"/>
            <a:ext cx="8001000" cy="236220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Arial"/>
              <a:buChar char="•"/>
            </a:pPr>
            <a:r>
              <a:rPr lang="en-US" b="1" dirty="0">
                <a:solidFill>
                  <a:srgbClr val="FFAA00"/>
                </a:solidFill>
                <a:latin typeface="Droid Serif"/>
              </a:rPr>
              <a:t>Problema: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aliviar a carga de trabalho num ambiente de loja física e trazer, simultaneamente, conforto ao utilizador.</a:t>
            </a:r>
          </a:p>
          <a:p>
            <a:pPr algn="just">
              <a:lnSpc>
                <a:spcPct val="120000"/>
              </a:lnSpc>
              <a:buFont typeface="Arial"/>
              <a:buChar char="•"/>
            </a:pPr>
            <a:r>
              <a:rPr lang="en-US" b="1" dirty="0">
                <a:solidFill>
                  <a:srgbClr val="FFAA00"/>
                </a:solidFill>
                <a:latin typeface="Droid Serif"/>
              </a:rPr>
              <a:t>Afeta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não só os clientes como os gestores do negócio.</a:t>
            </a:r>
          </a:p>
          <a:p>
            <a:pPr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rgbClr val="FFAA00"/>
                </a:solidFill>
                <a:latin typeface="Droid Serif"/>
              </a:rPr>
              <a:t>Tendo impacto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no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rendimento da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loja, no conforto dos funcionários e no controlo do ambiente de trabalho.</a:t>
            </a:r>
          </a:p>
          <a:p>
            <a:pPr algn="just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275" y="1447800"/>
            <a:ext cx="8213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777777"/>
                </a:solidFill>
                <a:latin typeface="Droid Serif"/>
              </a:rPr>
              <a:t>A iniciativa OpenDoors surge como resposta à procura de sistemas que aliviem a carga de trabalho em ambientes de lojas físicas </a:t>
            </a:r>
            <a:r>
              <a:rPr lang="en-US" i="1" dirty="0" smtClean="0">
                <a:solidFill>
                  <a:srgbClr val="777777"/>
                </a:solidFill>
                <a:latin typeface="Droid Serif"/>
              </a:rPr>
              <a:t>de </a:t>
            </a:r>
            <a:r>
              <a:rPr lang="en-US" i="1" dirty="0">
                <a:solidFill>
                  <a:srgbClr val="777777"/>
                </a:solidFill>
                <a:latin typeface="Droid Serif"/>
              </a:rPr>
              <a:t>forma a trazer um maior conforto aos trabalhadores e utilizadores. </a:t>
            </a:r>
            <a:endParaRPr lang="en-US" i="1" dirty="0" smtClean="0">
              <a:solidFill>
                <a:srgbClr val="777777"/>
              </a:solidFill>
              <a:latin typeface="Droid Serif"/>
            </a:endParaRPr>
          </a:p>
          <a:p>
            <a:pPr algn="ctr"/>
            <a:r>
              <a:rPr lang="en-US" i="1" dirty="0" smtClean="0">
                <a:solidFill>
                  <a:srgbClr val="777777"/>
                </a:solidFill>
                <a:latin typeface="Droid Serif"/>
              </a:rPr>
              <a:t>Assim, está disponível ao cliente funcionalidades que vão desde o controlo de luminosidade e temperatura, à monitorização do conforto dos clientes da loja e da saúde dos funcionários.</a:t>
            </a:r>
            <a:endParaRPr lang="en-US" b="0" i="1" dirty="0">
              <a:solidFill>
                <a:srgbClr val="777777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10873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O Cliente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7962900" cy="41910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Joaquim, dono de loja informática</a:t>
            </a:r>
          </a:p>
          <a:p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Procura modernização da loja e acesso a análises de estatísticas</a:t>
            </a:r>
          </a:p>
          <a:p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Pretende poupar no consumo 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  energético e aumentar o conforto 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  dos seus funcionários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-a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8" r="-2"/>
          <a:stretch/>
        </p:blipFill>
        <p:spPr bwMode="auto">
          <a:xfrm>
            <a:off x="5575300" y="2819400"/>
            <a:ext cx="28448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Porquê o Nosso Sistema?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800"/>
            <a:ext cx="7924761" cy="41910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Sistema altamente escalável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Fácil integração de novos módulos e 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sensores</a:t>
            </a:r>
          </a:p>
          <a:p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Interface simples e prática</a:t>
            </a:r>
          </a:p>
          <a:p>
            <a:r>
              <a:rPr lang="pt-PT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Deployment</a:t>
            </a:r>
            <a:r>
              <a:rPr lang="pt-PT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 rápido</a:t>
            </a:r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C:\Users\filip\Google Drive\UA\3A1S\IES\P\Group Project\Fotografias\P_20181215_181441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14" y="3200400"/>
            <a:ext cx="2794047" cy="27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lip\Google Drive\UA\3A1S\IES\P\Group Project\Fotografias\48403226_700121790371669_6715592898177400832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05066"/>
            <a:ext cx="2971800" cy="219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Tecnologias</a:t>
            </a:r>
            <a:endParaRPr lang="en-US" b="1" dirty="0"/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tp://xcoa.av.it.pt/~ies2018-2019_p24/www-data/_site/img/logos/Icon_Java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552864"/>
            <a:ext cx="1816101" cy="18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xcoa.av.it.pt/~ies2018-2019_p24/www-data/_site/img/logos/Paya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7" y="3978394"/>
            <a:ext cx="2770563" cy="161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xcoa.av.it.pt/~ies2018-2019_p24/www-data/_site/img/logos/my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44468"/>
            <a:ext cx="2794000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xcoa.av.it.pt/~ies2018-2019_p24/www-data/_site/img/logos/kafk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3" y="1724420"/>
            <a:ext cx="3099613" cy="162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xcoa.av.it.pt/~ies2018-2019_p24/www-data/_site/img/logos/androidStudi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93" y="2982742"/>
            <a:ext cx="1677907" cy="167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filip\Desktop\Arqu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9470"/>
            <a:ext cx="8077200" cy="52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Arquitetura Modular</a:t>
            </a:r>
            <a:endParaRPr lang="en-US" b="1" dirty="0"/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lip\Google Drive\UA\3A1S\IES\P\Group Project\Fotografias\wallpaper_mainp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124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4800600"/>
            <a:ext cx="2371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534400" y="0"/>
            <a:ext cx="1524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5800" y="8382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 smtClean="0">
                <a:solidFill>
                  <a:schemeClr val="bg1"/>
                </a:solidFill>
              </a:rPr>
              <a:t>OPENDOORS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177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OPENDOORS ’Shift your store to the next level’   LEI – Introdução à Engenharia de Software – 2018/19</vt:lpstr>
      <vt:lpstr>Iniciativa OpenDoors</vt:lpstr>
      <vt:lpstr>O Cliente</vt:lpstr>
      <vt:lpstr>Porquê o Nosso Sistema?</vt:lpstr>
      <vt:lpstr>Tecnologias</vt:lpstr>
      <vt:lpstr>Arquitetura Modular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OPENDOORS Shift your store to the next level</dc:title>
  <dc:creator>Filipe Pires</dc:creator>
  <cp:lastModifiedBy>Filipe Pires</cp:lastModifiedBy>
  <cp:revision>17</cp:revision>
  <dcterms:created xsi:type="dcterms:W3CDTF">2006-08-16T00:00:00Z</dcterms:created>
  <dcterms:modified xsi:type="dcterms:W3CDTF">2018-12-18T09:31:12Z</dcterms:modified>
</cp:coreProperties>
</file>