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723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31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41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555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89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07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29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4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9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81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13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D729CD2-F872-4049-A70C-DD388D3C1DA0}" type="datetimeFigureOut">
              <a:rPr lang="pt-PT" smtClean="0"/>
              <a:t>19/12/2017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2CFA14C-C211-4255-B46B-53D80A6641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578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9C547D-03E4-4ED6-9353-07449850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800174"/>
          </a:xfrm>
        </p:spPr>
        <p:txBody>
          <a:bodyPr/>
          <a:lstStyle/>
          <a:p>
            <a:r>
              <a:rPr lang="pt-PT" dirty="0"/>
              <a:t>“Alias” em Vídeo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4CBF44C-C973-451E-A5F9-4121A1EAD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559126"/>
            <a:ext cx="9418320" cy="2933114"/>
          </a:xfrm>
        </p:spPr>
        <p:txBody>
          <a:bodyPr>
            <a:noAutofit/>
          </a:bodyPr>
          <a:lstStyle/>
          <a:p>
            <a:r>
              <a:rPr lang="pt-PT"/>
              <a:t>Sistemas Multimédia</a:t>
            </a:r>
          </a:p>
          <a:p>
            <a:endParaRPr lang="pt-PT" dirty="0"/>
          </a:p>
          <a:p>
            <a:pPr algn="l"/>
            <a:r>
              <a:rPr lang="pt-PT" sz="1800" dirty="0"/>
              <a:t>André Pedrosa		 	85098</a:t>
            </a:r>
          </a:p>
          <a:p>
            <a:pPr algn="l"/>
            <a:r>
              <a:rPr lang="pt-PT" sz="1800" dirty="0"/>
              <a:t>Duarte Castanho		85133</a:t>
            </a:r>
          </a:p>
          <a:p>
            <a:pPr algn="l"/>
            <a:r>
              <a:rPr lang="pt-PT" sz="1800" dirty="0"/>
              <a:t>Filipe Pires			85122</a:t>
            </a:r>
          </a:p>
          <a:p>
            <a:pPr algn="l"/>
            <a:r>
              <a:rPr lang="pt-PT" sz="1800" dirty="0"/>
              <a:t>João Alegria			85048</a:t>
            </a:r>
          </a:p>
        </p:txBody>
      </p:sp>
    </p:spTree>
    <p:extLst>
      <p:ext uri="{BB962C8B-B14F-4D97-AF65-F5344CB8AC3E}">
        <p14:creationId xmlns:p14="http://schemas.microsoft.com/office/powerpoint/2010/main" val="60182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E706B-C215-478F-92E5-20A55D47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931082"/>
            <a:ext cx="9692640" cy="1325562"/>
          </a:xfrm>
        </p:spPr>
        <p:txBody>
          <a:bodyPr/>
          <a:lstStyle/>
          <a:p>
            <a:r>
              <a:rPr lang="pt-PT" dirty="0"/>
              <a:t>Fase inicial do trabalho e alguns problemas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F155B5-9BC3-41A2-AB6C-E6D27D09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2394122"/>
            <a:ext cx="8595360" cy="4351337"/>
          </a:xfrm>
        </p:spPr>
        <p:txBody>
          <a:bodyPr/>
          <a:lstStyle/>
          <a:p>
            <a:r>
              <a:rPr lang="pt-PT" dirty="0"/>
              <a:t>Uma primeira abordagem ao trabalho foi, dado uma coluna e um amplificador, cabia ao nosso grupo soldar e juntar esses elementos de modo a que o nosso gerador de sinais ficasse operacional.</a:t>
            </a:r>
          </a:p>
          <a:p>
            <a:endParaRPr lang="pt-PT" dirty="0"/>
          </a:p>
          <a:p>
            <a:r>
              <a:rPr lang="pt-PT" dirty="0"/>
              <a:t>Devido ao nosso baixo conhecimento em eletrónico e a pouca experiencia em lidar com estes componentes foi difícil ter sucesso por esta abordagem.</a:t>
            </a:r>
          </a:p>
        </p:txBody>
      </p:sp>
    </p:spTree>
    <p:extLst>
      <p:ext uri="{BB962C8B-B14F-4D97-AF65-F5344CB8AC3E}">
        <p14:creationId xmlns:p14="http://schemas.microsoft.com/office/powerpoint/2010/main" val="333746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FB18F-FE21-4ADC-B295-79C68CD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Abordagem alternativa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018481-786C-4436-81FC-0652F5E0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Devido ao mencionado antes, tivemos que arranjar uma solução alternativa que não apelasse tanto a conhecimento eletrónicos, pois foi esse o problema da última abordagem.</a:t>
            </a:r>
          </a:p>
          <a:p>
            <a:endParaRPr lang="pt-PT" dirty="0"/>
          </a:p>
          <a:p>
            <a:r>
              <a:rPr lang="pt-PT" dirty="0"/>
              <a:t>Depois de algum apoio e procura desta nova abordagem, chegamos à solução atual, que consiste na mesmo na utilização de um amplificador e da mesma coluna, mas desta vez o amplificador é mais elaborado, simplificando as tarefas, visto que este já toma conta da passagem de sinal, assim como do fornecimento de energia.</a:t>
            </a:r>
          </a:p>
        </p:txBody>
      </p:sp>
    </p:spTree>
    <p:extLst>
      <p:ext uri="{BB962C8B-B14F-4D97-AF65-F5344CB8AC3E}">
        <p14:creationId xmlns:p14="http://schemas.microsoft.com/office/powerpoint/2010/main" val="66398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5D287-B60B-4AB0-AE86-D3A8F1F2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dirty="0" err="1"/>
              <a:t>setup</a:t>
            </a:r>
            <a:endParaRPr lang="pt-PT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6B2D4A2-232E-4167-BFDE-557713B78E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79" y="1690688"/>
            <a:ext cx="6344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F5E0C-2EB1-4A59-8C01-C0615C0A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Observações da experiência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E49274-1FE8-440E-8FC3-0F317E6B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Quando a experiência é posta em prática o que é suposto ver é um comportamento um pouco peculiar desde que se visualize através de uma câmara de filmar(no caso um telemóvel).</a:t>
            </a:r>
          </a:p>
          <a:p>
            <a:endParaRPr lang="pt-PT" dirty="0"/>
          </a:p>
          <a:p>
            <a:r>
              <a:rPr lang="pt-PT" dirty="0"/>
              <a:t>Em concreto, espera-se que quando se faz variar a frequência, o comportamento da água altere, podendo parecer normal, parecer estática ou até fluir no sentido inverso. </a:t>
            </a:r>
          </a:p>
        </p:txBody>
      </p:sp>
    </p:spTree>
    <p:extLst>
      <p:ext uri="{BB962C8B-B14F-4D97-AF65-F5344CB8AC3E}">
        <p14:creationId xmlns:p14="http://schemas.microsoft.com/office/powerpoint/2010/main" val="353983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6A52B-3730-42C6-A8BD-01FE5843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Explicação teórica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C0A125-55D5-4184-9736-954EEC48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Este comportamento peculiar deve-se ao efeito “alias” lecionado nas aulas, efeito esse que se caracteriza pelo facto de tornar sinais distintos indistinguíveis para o ser humano.</a:t>
            </a:r>
          </a:p>
          <a:p>
            <a:endParaRPr lang="pt-PT" dirty="0"/>
          </a:p>
          <a:p>
            <a:r>
              <a:rPr lang="pt-PT" dirty="0"/>
              <a:t>A água aparece estática, não numa frequência aleatória mas sim quando se faz coincidir a frequência gerada pela coluna com a frequência de captura da câmara(ou telemóvel, no caso).</a:t>
            </a:r>
          </a:p>
        </p:txBody>
      </p:sp>
    </p:spTree>
    <p:extLst>
      <p:ext uri="{BB962C8B-B14F-4D97-AF65-F5344CB8AC3E}">
        <p14:creationId xmlns:p14="http://schemas.microsoft.com/office/powerpoint/2010/main" val="243004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3E40-6C9C-4AF1-AF4B-E626AC37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Explicação teórica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5E52D3-D549-4218-AECF-376BAD7F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outros fenómenos acontecem quando a frequência oscila entre múltiplos dessa frequência de captura.</a:t>
            </a:r>
          </a:p>
          <a:p>
            <a:endParaRPr lang="pt-PT" dirty="0"/>
          </a:p>
          <a:p>
            <a:r>
              <a:rPr lang="pt-PT" dirty="0"/>
              <a:t>Se a frequência for ligeiramente maior que a frequência de captura, a água vai parecer ter um fluxo normal podendo variar em velocidade, já o efeito de fluxo invertido alcança-se quando a frequência é menor que a frequência de captura, sendo cada trama tirada quando a água está ligeiramente antes da trama anterior, podendo também variar em velocidades.</a:t>
            </a:r>
          </a:p>
        </p:txBody>
      </p:sp>
    </p:spTree>
    <p:extLst>
      <p:ext uri="{BB962C8B-B14F-4D97-AF65-F5344CB8AC3E}">
        <p14:creationId xmlns:p14="http://schemas.microsoft.com/office/powerpoint/2010/main" val="41644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C8D2F-EF93-43DF-91F4-6B5A9BAE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9EA4BE-7E5C-4BEB-A062-CA4782E1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Podemos portanto concluir, no fim de investigar sobre o tema e realizar a experiência, que os fenómenos observados na água são a representação do próprio efeito “alias”. Assim, comprova-se que o efeito se encontra no nosso dia-a-dia, passando por situações como este exemplo, como as rodas dos carros em andamento, etc.</a:t>
            </a:r>
          </a:p>
        </p:txBody>
      </p:sp>
    </p:spTree>
    <p:extLst>
      <p:ext uri="{BB962C8B-B14F-4D97-AF65-F5344CB8AC3E}">
        <p14:creationId xmlns:p14="http://schemas.microsoft.com/office/powerpoint/2010/main" val="92057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0D21D-EDC5-4A2C-B7D3-B04D3389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Experiência</a:t>
            </a:r>
          </a:p>
        </p:txBody>
      </p:sp>
    </p:spTree>
    <p:extLst>
      <p:ext uri="{BB962C8B-B14F-4D97-AF65-F5344CB8AC3E}">
        <p14:creationId xmlns:p14="http://schemas.microsoft.com/office/powerpoint/2010/main" val="41929656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170</TotalTime>
  <Words>443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“Alias” em Vídeo</vt:lpstr>
      <vt:lpstr>Fase inicial do trabalho e alguns problemas</vt:lpstr>
      <vt:lpstr>Abordagem alternativa</vt:lpstr>
      <vt:lpstr>O setup</vt:lpstr>
      <vt:lpstr>Observações da experiência</vt:lpstr>
      <vt:lpstr>Explicação teórica</vt:lpstr>
      <vt:lpstr>Explicação teórica</vt:lpstr>
      <vt:lpstr>Conclusão</vt:lpstr>
      <vt:lpstr>Experiência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Multimédia</dc:title>
  <dc:creator>João Pedro</dc:creator>
  <cp:lastModifiedBy>Filipe Pires</cp:lastModifiedBy>
  <cp:revision>13</cp:revision>
  <dcterms:created xsi:type="dcterms:W3CDTF">2017-12-18T17:47:10Z</dcterms:created>
  <dcterms:modified xsi:type="dcterms:W3CDTF">2017-12-19T11:19:07Z</dcterms:modified>
</cp:coreProperties>
</file>