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Não Pare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Midian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Nada de parar</a:t>
            </a:r>
            <a:br/>
            <a:r>
              <a:t>Deus contemplou seu caminhar</a:t>
            </a:r>
            <a:br/>
            <a:r>
              <a:t>Eu sei, é difícil prosseguir</a:t>
            </a:r>
            <a:br/>
            <a:r>
              <a:t>Quando tudo lhe faltar</a:t>
            </a:r>
            <a:br/>
            <a:r>
              <a:t>Esse cenário vai mudar</a:t>
            </a:r>
            <a:br/>
            <a:r>
              <a:t>A tua hora chegará</a:t>
            </a:r>
            <a:br/>
            <a:r>
              <a:t>Há tempo pra tudo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Amanheceu</a:t>
            </a:r>
            <a:br/>
            <a:r>
              <a:t>Nada pesquei</a:t>
            </a:r>
            <a:br/>
            <a:r>
              <a:t>Parecia ser apenas mais um dia como qualquer outro</a:t>
            </a:r>
            <a:br/>
            <a:r>
              <a:t>Estava cansado</a:t>
            </a:r>
            <a:br/>
            <a:r>
              <a:t>Sem forças, desanimado</a:t>
            </a:r>
            <a:br/>
            <a:r>
              <a:t>Decidida a largar tudo e parar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