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Ousado Amor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Isaías Saad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Não posso comprá-lo</a:t>
            </a:r>
            <a:br/>
            <a:r>
              <a:t>Nem merecê-lo</a:t>
            </a: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Antes de eu falar</a:t>
            </a:r>
            <a:br/>
            <a:r>
              <a:t>Tu cantavas sobre mim</a:t>
            </a:r>
            <a:br/>
            <a:r>
              <a:t>Tu tens sido tão, tão bom pra mim</a:t>
            </a:r>
            <a:br/>
            <a:r>
              <a:t>Antes de eu respirar</a:t>
            </a:r>
            <a:br/>
            <a:r>
              <a:t>Sopraste Tua vida em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Não posso comprá-lo</a:t>
            </a:r>
            <a:br/>
            <a:r>
              <a:t>Nem merecê-lo</a:t>
            </a: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Inimigo eu fui</a:t>
            </a:r>
            <a:br/>
            <a:r>
              <a:t>Mas Teu amor lutou por mim</a:t>
            </a:r>
            <a:br/>
            <a:r>
              <a:t>Tu tens sido tão, tão bom pra mim</a:t>
            </a:r>
            <a:br/>
            <a:r>
              <a:t>Não tinha valor</a:t>
            </a:r>
            <a:br/>
            <a:r>
              <a:t>Mas tudo pagou por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Não posso comprá-lo</a:t>
            </a:r>
            <a:br/>
            <a:r>
              <a:t>Nem merecê-lo</a:t>
            </a: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