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Aquieta Minh'alma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Ministério Zoe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Vai ser difícil, eu sei, largar tudo por Você</a:t>
            </a:r>
            <a:br/>
            <a:r>
              <a:t>Mas eu sei que quando eu pensar em desistir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Você estará ao meu lado</a:t>
            </a:r>
            <a:br/>
            <a:r>
              <a:t>Me segurando, me assegurando de que tudo vai ficar bem</a:t>
            </a:r>
            <a:br/>
            <a:r>
              <a:t>Tudo vai ficar bem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Vai ser difícil, eu sei, largar tudo por Você</a:t>
            </a:r>
            <a:br/>
            <a:r>
              <a:t>Mas eu sei que quando eu pensar em desistir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Você estará ao meu lado</a:t>
            </a:r>
            <a:br/>
            <a:r>
              <a:t>Me segurando, me assegurando de que tudo vai ficar bem</a:t>
            </a:r>
            <a:br/>
            <a:r>
              <a:t>Tudo vai ficar bem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 se eu cair, a Tua mão me levantará</a:t>
            </a:r>
            <a:br/>
            <a:r>
              <a:t>E se eu chorar, toda lágrima Você enxugará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 se eu cair, a Tua mão me levantará</a:t>
            </a:r>
            <a:br/>
            <a:r>
              <a:t>E se eu chorar, toda lágrima Você enxugará</a:t>
            </a:r>
            <a:br/>
            <a:r>
              <a:t>Então vem!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 aquieta minh'alma</a:t>
            </a:r>
            <a:br/>
            <a:r>
              <a:t>Faz meu coração ouvir Tua voz</a:t>
            </a:r>
            <a:br/>
            <a:r>
              <a:t>Me chama pra perto</a:t>
            </a:r>
            <a:br/>
            <a:r>
              <a:t>Só assim eu não me sinto só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Aquieta minh'alma</a:t>
            </a:r>
            <a:br/>
            <a:r>
              <a:t>Faz meu coração ouvir Tua voz</a:t>
            </a:r>
            <a:br/>
            <a:r>
              <a:t>Me chama pra perto</a:t>
            </a:r>
            <a:br/>
            <a:r>
              <a:t>Só assim eu não me sinto só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Porque, na verdade, eu descobri que tudo que eu preciso está em Ti</a:t>
            </a:r>
            <a:br/>
            <a:r>
              <a:t>Mas meu coração é teimoso demais pra admitir</a:t>
            </a:r>
            <a:br/>
            <a:r>
              <a:t>Sei que depender é como viver perigosamente</a:t>
            </a:r>
            <a:br/>
            <a:r>
              <a:t>Mas eu preciso acreditar e confiar no que Você me diz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Aquieta minh'alma</a:t>
            </a:r>
            <a:br/>
            <a:r>
              <a:t>Faz meu coração ouvir Tua voz</a:t>
            </a:r>
            <a:br/>
            <a:r>
              <a:t>Me chama pra perto</a:t>
            </a:r>
            <a:br/>
            <a:r>
              <a:t>Só assim eu não me sinto só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Aquieta minh'alma</a:t>
            </a:r>
            <a:br/>
            <a:r>
              <a:t>Faz meu coração ouvir Tua voz</a:t>
            </a:r>
            <a:br/>
            <a:r>
              <a:t>Me chama pra perto</a:t>
            </a:r>
            <a:br/>
            <a:r>
              <a:t>Só assim eu não me sinto só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Porque, na verdade, eu descobri que tudo o que eu preciso está em Ti</a:t>
            </a:r>
            <a:br/>
            <a:r>
              <a:t>Mas meu coração é teimoso demais pra admitir</a:t>
            </a:r>
            <a:br/>
            <a:r>
              <a:t>Sei que depender é como viver perigosamente</a:t>
            </a:r>
            <a:br/>
            <a:r>
              <a:t>Mas eu preciso acreditar e confiar no que Você me diz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Aquieta minh'alma</a:t>
            </a:r>
            <a:br/>
            <a:r>
              <a:t>Faz meu coração ouvir Tua voz</a:t>
            </a:r>
            <a:br/>
            <a:r>
              <a:t>Me chama pra perto</a:t>
            </a:r>
            <a:br/>
            <a:r>
              <a:t>Só assim eu não me sinto só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sei que, mesmo sem entender, Você está no controle</a:t>
            </a:r>
            <a:br/>
            <a:r>
              <a:t>Então, me esconda no Teu coração</a:t>
            </a:r>
            <a:br/>
            <a:r>
              <a:t>Me amarre a Ti pra eu não desistir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não quero mais fugir da Tua vontade pra mim</a:t>
            </a:r>
            <a:br/>
            <a:r>
              <a:t>Eu sei que vai ser difícil</a:t>
            </a:r>
            <a:br/>
            <a:r>
              <a:t>Mas Você estará sempre comigo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 mesmo que minh'alma grite e tente me fazer voltar atrás</a:t>
            </a:r>
            <a:br/>
            <a:r>
              <a:t>Eu vou confiar, eu vou descansar</a:t>
            </a:r>
            <a:br/>
            <a:r>
              <a:t>Me lançar no Teu amor</a:t>
            </a:r>
            <a:br/>
            <a:r>
              <a:t>No Teu amor, Senhor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 tempo não pode apagar, as muitas águas nunca levarão o amor</a:t>
            </a:r>
            <a:br/>
            <a:r>
              <a:t>Que Você sente por mim, eu sei que tudo vai se cumprir</a:t>
            </a:r>
            <a:br/>
            <a:r>
              <a:t>O tempo não pode apagar, as muitas águas nunca levarão o amor</a:t>
            </a:r>
            <a:br/>
            <a:r>
              <a:t>Que Você sente por mim, eu sei que tudo vai se cumprir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