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Liberdade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Livres Para Adorar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 2x</a:t>
            </a:r>
            <a:br/>
            <a:r>
              <a:t>Livre pra Te adorar</a:t>
            </a:r>
            <a:br/>
            <a:r>
              <a:t>Livre pra Te buscar,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 2x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Onde o Espírito de Deus está</a:t>
            </a:r>
            <a:br/>
            <a:r>
              <a:t>Eu sou livre</a:t>
            </a:r>
            <a:br/>
            <a:r>
              <a:t>Onde o Espírito de Deus está</a:t>
            </a:r>
            <a:br/>
            <a:r>
              <a:t>Eu sou livre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Você que tem fome</a:t>
            </a:r>
            <a:br/>
            <a:r>
              <a:t>Seja livre</a:t>
            </a:r>
            <a:br/>
            <a:r>
              <a:t>Você que está cansado</a:t>
            </a:r>
            <a:br/>
            <a:r>
              <a:t>Seja livre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Refrão:</a:t>
            </a:r>
            <a:br/>
            <a:r>
              <a:t>Liberdade está neste lugar</a:t>
            </a:r>
            <a:br/>
            <a:r>
              <a:t>Com misericórdia e graça</a:t>
            </a:r>
            <a:br/>
            <a:r>
              <a:t>Fluindo sobre nós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Somos livres</a:t>
            </a:r>
            <a:br/>
            <a:r>
              <a:t>Jesus reina neste lugar</a:t>
            </a:r>
            <a:br/>
            <a:r>
              <a:t>Com misericórdia e graça</a:t>
            </a:r>
            <a:br/>
            <a:r>
              <a:t>Fluindo sobre nós</a:t>
            </a:r>
            <a:br/>
            <a:r>
              <a:t>Somos livres, livres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Onde o Espírito de Deus está</a:t>
            </a:r>
            <a:br/>
            <a:r>
              <a:t>Eu sou livre</a:t>
            </a:r>
            <a:br/>
            <a:r>
              <a:t>Onde o Espírito de Deus está</a:t>
            </a:r>
            <a:br/>
            <a:r>
              <a:t>Eu sou livre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Olhe para o céu</a:t>
            </a:r>
            <a:br/>
            <a:r>
              <a:t>E seja livre</a:t>
            </a:r>
            <a:br/>
            <a:r>
              <a:t>Olhe para o céu</a:t>
            </a:r>
            <a:br/>
            <a:r>
              <a:t>E seja livre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Refrão 3x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Livre do pecado</a:t>
            </a:r>
            <a:br/>
            <a:r>
              <a:t>Livre do abandono</a:t>
            </a:r>
            <a:br/>
            <a:r>
              <a:t>Livre pra viver uma vida com sentido</a:t>
            </a:r>
            <a:br/>
            <a:r>
              <a:t>Uma vida de valor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