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Porque Ele Vive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Harpa Cristã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Deus enviou seu Filho amado</a:t>
            </a:r>
            <a:br/>
            <a:r>
              <a:t>Pra perdoar, pra me salvar</a:t>
            </a:r>
            <a:br/>
            <a:r>
              <a:t>Na cruz morreu por meu pecado</a:t>
            </a:r>
            <a:br/>
            <a:r>
              <a:t>Mas ressurgiu e vivo com o Pai está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Porque Ele vive, posso crer no amanhã</a:t>
            </a:r>
            <a:br/>
            <a:r>
              <a:t>Porque Ele vive, temor não há</a:t>
            </a:r>
            <a:br/>
            <a:r>
              <a:t>Mas eu bem sei, eu sei, que a minha vida</a:t>
            </a:r>
            <a:br/>
            <a:r>
              <a:t>Está nas mãos de meu Jesus, que vivo está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 quando, enfim, chegar a hora</a:t>
            </a:r>
            <a:br/>
            <a:r>
              <a:t>Em que a morte enfrentarei</a:t>
            </a:r>
            <a:br/>
            <a:r>
              <a:t>Sem medo, então, terei vitória</a:t>
            </a:r>
            <a:br/>
            <a:r>
              <a:t>Irei à Glória, ao meu Jesus que vivo está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Porque Ele vive, posso crer no amanhã</a:t>
            </a:r>
            <a:br/>
            <a:r>
              <a:t>Porque Ele vive, temor não há</a:t>
            </a:r>
            <a:br/>
            <a:r>
              <a:t>Mas eu bem sei, eu sei, que a minha vida</a:t>
            </a:r>
            <a:br/>
            <a:r>
              <a:t>Está nas mãos de meu Jesus, que vivo está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Porque Ele vive, posso crer no amanhã</a:t>
            </a:r>
            <a:br/>
            <a:r>
              <a:t>Porque Ele vive, temor não há</a:t>
            </a:r>
            <a:br/>
            <a:r>
              <a:t>Mas eu bem sei, eu sei, que a minha vida</a:t>
            </a:r>
            <a:br/>
            <a:r>
              <a:t>Está nas mãos de meu Jesus, que vivo está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