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Senhor Te Quero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Vineyard Music Brasil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Te busco, Te procuro oh Deus</a:t>
            </a:r>
            <a:br/>
            <a:r>
              <a:t>No silêncio Tu estás</a:t>
            </a:r>
            <a:br/>
            <a:r>
              <a:t>Eu Te busco, toda hora espero em Ti, Revela-Te a mim</a:t>
            </a:r>
            <a:br/>
            <a:r>
              <a:t>Conhecer-Te eu quero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Senhor Te quero</a:t>
            </a:r>
            <a:br/>
            <a:r>
              <a:t>Quero ouvir Tua voz</a:t>
            </a:r>
            <a:br/>
            <a:r>
              <a:t>Senhor Te quero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Quero Tocar-Te</a:t>
            </a:r>
            <a:br/>
            <a:r>
              <a:t>Tua face eu quero ver</a:t>
            </a:r>
            <a:br/>
            <a:r>
              <a:t>Senhor, Te quero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Prosseguindo, para o alvo eu vou</a:t>
            </a:r>
            <a:br/>
            <a:r>
              <a:t>A coroa conquistar</a:t>
            </a:r>
            <a:br/>
            <a:r>
              <a:t>Vou lutando, nada pode me impedir, eu vou Te seguir</a:t>
            </a:r>
            <a:br/>
            <a:r>
              <a:t>Conhecer-Te eu quero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Senhor Te quero</a:t>
            </a:r>
            <a:br/>
            <a:r>
              <a:t>Quero ouvir Tua voz</a:t>
            </a:r>
            <a:br/>
            <a:r>
              <a:t>Senhor Te quero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Quero Tocar-Te</a:t>
            </a:r>
            <a:br/>
            <a:r>
              <a:t>Tua face eu quero ver</a:t>
            </a:r>
            <a:br/>
            <a:r>
              <a:t>Senhor, Te quero mais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