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Abra os Olhos do Meu Coração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David Quinlan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Abra os olhos do meu coração</a:t>
            </a:r>
            <a:br/>
            <a:r>
              <a:t>Abra os olhos do meu coração</a:t>
            </a:r>
            <a:br/>
            <a:r>
              <a:t>Quero Te ver, quero Te ver, Senhor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Abra os olhos do meu coração</a:t>
            </a:r>
            <a:br/>
            <a:r>
              <a:t>Abra os olhos do meu coração</a:t>
            </a:r>
            <a:br/>
            <a:r>
              <a:t>Quero Te ver, quero Te ver, Senhor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Exaltado e bem alto, brilhando a luz da tua glória</a:t>
            </a:r>
            <a:br/>
            <a:r>
              <a:t>Derrame teu amor e poder, pois Tu és Santo, Santo, Santo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Exaltado e bem alto, brilhando a luz da tua glória</a:t>
            </a:r>
            <a:br/>
            <a:r>
              <a:t>Derrame teu amor e poder, pois Tu és Santo, Santo, Santo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Santo, Santo, Santo, Santo, Santo, Santo</a:t>
            </a:r>
            <a:br/>
            <a:r>
              <a:t>Santo, Santo, Santo, quero Te ver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Quero Te ver, quero Te ver</a:t>
            </a:r>
            <a:br/>
            <a:r>
              <a:t>Eu quero Te tocar, eu quero Te abraçar</a:t>
            </a:r>
            <a:br/>
            <a:r>
              <a:t>Quero te ver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