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Edifica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Renascer Praise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Edifica em mim uma morada para Ti</a:t>
            </a:r>
            <a:br/>
            <a:r>
              <a:t>Um lugar onde Teu Espírito</a:t>
            </a:r>
            <a:br/>
            <a:r>
              <a:t>Possa sempre estar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ser um verdadeiro templo, Senhor</a:t>
            </a:r>
            <a:br/>
            <a:r>
              <a:t>Ser cheio de Tua glória</a:t>
            </a:r>
            <a:br/>
            <a:r>
              <a:t>Respirar o Teu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Em Tua Presença sou cheio de Tua glória</a:t>
            </a:r>
            <a:br/>
            <a:r>
              <a:t>Tua vida em mim, minha vida em Ti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Em Tua Presença caminho em vitória</a:t>
            </a:r>
            <a:br/>
            <a:r>
              <a:t>Oh soberano e amado</a:t>
            </a:r>
            <a:br/>
            <a:r>
              <a:t>Glorioso, Santo Trino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Santo, Santo!</a:t>
            </a:r>
            <a:br/>
            <a:r>
              <a:t>Oh! Soberano e amado</a:t>
            </a:r>
            <a:br/>
            <a:r>
              <a:t>Glorioso, Santo!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Glória! Glória! Glória! Glória!</a:t>
            </a:r>
            <a:br/>
            <a:r>
              <a:t>Oh! Soberano e amado</a:t>
            </a:r>
            <a:br/>
            <a:r>
              <a:t>Glorioso, Santo Trino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