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 é Exaltado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Adhemar de Campos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o Senhor</a:t>
            </a:r>
            <a:br/>
            <a:r>
              <a:t>Sua verdade vai sempre reinar</a:t>
            </a:r>
            <a:br/>
            <a:r>
              <a:t>Terra e céus</a:t>
            </a:r>
            <a:br/>
            <a:r>
              <a:t>Glorificam seu Santo nome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exaltado,</a:t>
            </a:r>
            <a:br/>
            <a:r>
              <a:t>O Rei é exaltado nos céus</a:t>
            </a:r>
            <a:br/>
            <a:r>
              <a:t>Ele é exaltado,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O Rei é exaltado nos céus</a:t>
            </a:r>
            <a:br/>
            <a:r>
              <a:t>Ele é exaltado,</a:t>
            </a:r>
            <a:br/>
            <a:r>
              <a:t>O Rei é exaltado nos céus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exaltado,</a:t>
            </a:r>
            <a:br/>
            <a:r>
              <a:t>O Rei é exaltado nos céus</a:t>
            </a:r>
            <a:br/>
            <a:r>
              <a:t>Eu o louvarei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exaltado,</a:t>
            </a:r>
            <a:br/>
            <a:r>
              <a:t>Pra sempre exaltado</a:t>
            </a:r>
            <a:br/>
            <a:r>
              <a:t>O Seu nome louvarei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o Senhor</a:t>
            </a:r>
            <a:br/>
            <a:r>
              <a:t>Sua verdade vai sempre reinar</a:t>
            </a:r>
            <a:br/>
            <a:r>
              <a:t>Terra e céus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Glorificam seu Santo nome</a:t>
            </a:r>
            <a:br/>
            <a:r>
              <a:t>Ele é exaltado,</a:t>
            </a:r>
            <a:br/>
            <a:r>
              <a:t>O Rei é exaltado nos céus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exaltado,</a:t>
            </a:r>
            <a:br/>
            <a:r>
              <a:t>O Rei é exaltado nos céus</a:t>
            </a:r>
            <a:br/>
            <a:r>
              <a:t>Eu o louvarei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exaltado,</a:t>
            </a:r>
            <a:br/>
            <a:r>
              <a:t>Pra sempre exaltado</a:t>
            </a:r>
            <a:br/>
            <a:r>
              <a:t>O Seu nome louvarei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o Senhor</a:t>
            </a:r>
            <a:br/>
            <a:r>
              <a:t>Sua verdade vai sempre reinar</a:t>
            </a:r>
            <a:br/>
            <a:r>
              <a:t>Terra e céus</a:t>
            </a:r>
            <a:br/>
            <a:r>
              <a:t>Glorificam seu Santo nome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000"/>
            </a:pPr>
            <a:br/>
            <a:r>
              <a:t>Ele é exaltado,</a:t>
            </a:r>
            <a:br/>
            <a:r>
              <a:t>O Rei é exaltado nos céus</a:t>
            </a:r>
          </a:p>
        </p:txBody>
      </p:sp>
      <p:pic>
        <p:nvPicPr>
          <p:cNvPr id="4" name="Picture 3" descr="bas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21208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