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Eu Vou Construir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Livres Para Adorar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desta canção só Tu és, Senhor</a:t>
            </a:r>
            <a:br/>
            <a:r>
              <a:t>Digno do meu louvor só Tu és, Senhor</a:t>
            </a:r>
            <a:br/>
            <a:r>
              <a:t>Digno da minha vida Tu és, Senhor</a:t>
            </a:r>
            <a:br/>
            <a:r>
              <a:t>Oh, 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desta canção só Tu és, Senhor</a:t>
            </a:r>
            <a:br/>
            <a:r>
              <a:t>Digno do meu louvor só Tu és, Senhor</a:t>
            </a:r>
            <a:br/>
            <a:r>
              <a:t>Digno da minha vida Tu és, Senhor</a:t>
            </a:r>
            <a:br/>
            <a:r>
              <a:t>Oh, 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desta canção só Tu és, Senhor</a:t>
            </a:r>
            <a:br/>
            <a:r>
              <a:t>Digno do meu louvor só Tu és, Senhor</a:t>
            </a:r>
            <a:br/>
            <a:r>
              <a:t>Digno da minha vida Tu és, Senhor</a:t>
            </a:r>
            <a:br/>
            <a:r>
              <a:t>Oh, 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desta canção só Tu és, Senhor</a:t>
            </a:r>
            <a:br/>
            <a:r>
              <a:t>Digno do meu louvor só Tu és, Senhor</a:t>
            </a:r>
            <a:br/>
            <a:r>
              <a:t>Digno da minha vida Tu és, Senhor</a:t>
            </a:r>
            <a:br/>
            <a:r>
              <a:t>Oh, 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Nome que é sobre todos é o Teu, Jesus</a:t>
            </a:r>
            <a:br/>
            <a:r>
              <a:t>Fonte da salvação só Tu és,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da minha vida Tu és, Jesus</a:t>
            </a:r>
            <a:br/>
            <a:r>
              <a:t>Oh, eu sou Teu</a:t>
            </a:r>
            <a:br/>
            <a:r>
              <a:t>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</a:t>
            </a:r>
            <a:br/>
            <a:r>
              <a:t>És incomparável</a:t>
            </a:r>
            <a:br/>
            <a:r>
              <a:t>És inigualável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Abre os meus olhos, Senhor</a:t>
            </a:r>
            <a:br/>
            <a:r>
              <a:t>Mostra quem Tu és e enche o meu coração</a:t>
            </a:r>
            <a:br/>
            <a:r>
              <a:t>Do amor que faz mudar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</a:t>
            </a:r>
            <a:br/>
            <a:r>
              <a:t>És incomparável</a:t>
            </a:r>
            <a:br/>
            <a:r>
              <a:t>És inigualável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Abre os meus olhos, Senhor</a:t>
            </a:r>
            <a:br/>
            <a:r>
              <a:t>Mostra quem Tu és e enche o meu coração</a:t>
            </a:r>
            <a:br/>
            <a:r>
              <a:t>Do amor que faz mudar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desta canção só Tu és, Senhor</a:t>
            </a:r>
            <a:br/>
            <a:r>
              <a:t>Digno do meu louvor só Tu és, Senhor</a:t>
            </a:r>
            <a:br/>
            <a:r>
              <a:t>Digno da minha vida Tu és, Senhor</a:t>
            </a:r>
            <a:br/>
            <a:r>
              <a:t>Oh, 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Enche-nos deste amor</a:t>
            </a:r>
            <a:br/>
            <a:r>
              <a:t>Que transforma o mundo</a:t>
            </a:r>
            <a:br/>
            <a:r>
              <a:t>Enche-nos do Teu amor</a:t>
            </a:r>
            <a:br/>
            <a:r>
              <a:t>Que transforma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Enche-nos deste amor</a:t>
            </a:r>
            <a:br/>
            <a:r>
              <a:t>Que transforma o mundo</a:t>
            </a:r>
            <a:br/>
            <a:r>
              <a:t>Enche-nos do Teu amor</a:t>
            </a:r>
            <a:br/>
            <a:r>
              <a:t>Que transforma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Enche-nos deste amor</a:t>
            </a:r>
            <a:br/>
            <a:r>
              <a:t>Que transforma o mundo</a:t>
            </a:r>
            <a:br/>
            <a:r>
              <a:t>Enche-nos do Teu amor</a:t>
            </a:r>
            <a:br/>
            <a:r>
              <a:t>Que transforma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Enche-nos deste amor</a:t>
            </a:r>
            <a:br/>
            <a:r>
              <a:t>Que transforma o mundo</a:t>
            </a:r>
            <a:br/>
            <a:r>
              <a:t>Enche-nos do Teu amor</a:t>
            </a:r>
            <a:br/>
            <a:r>
              <a:t>Que transforma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desta canção só Tu és, Senhor</a:t>
            </a:r>
            <a:br/>
            <a:r>
              <a:t>Digno do meu louvor só Tu és, Senhor</a:t>
            </a:r>
            <a:br/>
            <a:r>
              <a:t>Digno da minha vida Tu és, Senhor</a:t>
            </a:r>
            <a:br/>
            <a:r>
              <a:t>Oh, 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</a:t>
            </a:r>
            <a:br/>
            <a:r>
              <a:t>És incomparável</a:t>
            </a:r>
            <a:br/>
            <a:r>
              <a:t>És inigualável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Abre os meus olhos, Senhor</a:t>
            </a:r>
            <a:br/>
            <a:r>
              <a:t>Mostra quem Tu és e enche o meu coração</a:t>
            </a:r>
            <a:br/>
            <a:r>
              <a:t>Do amor que faz mudar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</a:t>
            </a:r>
            <a:br/>
            <a:r>
              <a:t>És incomparável</a:t>
            </a:r>
            <a:br/>
            <a:r>
              <a:t>És inigualável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Abre os meus olhos, Senhor</a:t>
            </a:r>
            <a:br/>
            <a:r>
              <a:t>Mostra quem Tu és e enche o meu coração</a:t>
            </a:r>
            <a:br/>
            <a:r>
              <a:t>Do amor que faz mudar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desta canção só Tu és, Senhor</a:t>
            </a:r>
            <a:br/>
            <a:r>
              <a:t>Digno do meu louvor só Tu és, Senhor</a:t>
            </a:r>
            <a:br/>
            <a:r>
              <a:t>Digno da minha vida Tu és, Senhor</a:t>
            </a:r>
            <a:br/>
            <a:r>
              <a:t>Oh, 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vou construir minha vida em Ti</a:t>
            </a:r>
            <a:br/>
            <a:r>
              <a:t>Tu és meu fundamento</a:t>
            </a:r>
            <a:br/>
            <a:r>
              <a:t>Eu vou confiar somente em Ti</a:t>
            </a:r>
            <a:br/>
            <a:r>
              <a:t>Não vou ser abalado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desta canção só Tu és, Senhor</a:t>
            </a:r>
            <a:br/>
            <a:r>
              <a:t>Digno do meu louvor só Tu és, Senhor</a:t>
            </a:r>
            <a:br/>
            <a:r>
              <a:t>Digno da minha vida Tu és, Senhor</a:t>
            </a:r>
            <a:br/>
            <a:r>
              <a:t>Oh, 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Nome que é sobre todos é o Teu, Jesus</a:t>
            </a:r>
            <a:br/>
            <a:r>
              <a:t>Fonte da salvação só Tu és,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Digno da minha vida Tu és, Jesus</a:t>
            </a:r>
            <a:br/>
            <a:r>
              <a:t>Oh, eu sou Teu</a:t>
            </a:r>
            <a:br/>
            <a:r>
              <a:t>Eu sou Teu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</a:t>
            </a:r>
            <a:br/>
            <a:r>
              <a:t>És incomparável</a:t>
            </a:r>
            <a:br/>
            <a:r>
              <a:t>És inigualável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Abre os meus olhos, Senhor</a:t>
            </a:r>
            <a:br/>
            <a:r>
              <a:t>Mostra quem Tu és e enche o meu coração</a:t>
            </a:r>
            <a:br/>
            <a:r>
              <a:t>Do amor que faz mudar o mundo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