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Jesus Em Tua Presença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Quatro Por 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Colheu todas tuas lágrimas</a:t>
            </a:r>
            <a:br/>
            <a:r>
              <a:t>E mandou a ti falar</a:t>
            </a:r>
            <a:br/>
            <a:r>
              <a:t>Pegue o que Ele te entregou</a:t>
            </a:r>
            <a:br/>
            <a:r>
              <a:t>E volte para o mar, que é o teu lugar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</a:t>
            </a:r>
            <a:br/>
            <a:r>
              <a:t>Quem mandou você parar?</a:t>
            </a:r>
            <a:br/>
            <a:r>
              <a:t>Volte para o mar alto</a:t>
            </a:r>
            <a:br/>
            <a:r>
              <a:t>No lugar da tua vergonha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</a:t>
            </a:r>
            <a:br/>
            <a:r>
              <a:t>Quem mandou você parar?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Volte para o mar alto</a:t>
            </a:r>
            <a:br/>
            <a:r>
              <a:t>No lugar da tua vergonha Eu vou te honrar</a:t>
            </a:r>
            <a:br/>
            <a:r>
              <a:t>Filho,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Ó, filho, a noite já passou</a:t>
            </a:r>
            <a:br/>
            <a:r>
              <a:t>A tua hora chegou</a:t>
            </a:r>
            <a:br/>
            <a:r>
              <a:t>Pegue a tua rede e volte para o mar</a:t>
            </a:r>
            <a:br/>
            <a:r>
              <a:t>Vou te esperar no mar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Nada de parar</a:t>
            </a:r>
            <a:br/>
            <a:r>
              <a:t>Deus contemplou seu caminhar</a:t>
            </a:r>
            <a:br/>
            <a:r>
              <a:t>Eu sei, é difícil prosseguir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Quando tudo lhe faltar</a:t>
            </a:r>
            <a:br/>
            <a:r>
              <a:t>Esse cenário vai mudar</a:t>
            </a:r>
            <a:br/>
            <a:r>
              <a:t>A tua hora chegará</a:t>
            </a:r>
            <a:br/>
            <a:r>
              <a:t>Há tempo pra tudo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 (Quem mandou?)</a:t>
            </a:r>
            <a:br/>
            <a:r>
              <a:t>Quem mandou você parar?</a:t>
            </a:r>
            <a:br/>
            <a:r>
              <a:t>Volte para o mar alto</a:t>
            </a:r>
            <a:br/>
            <a:r>
              <a:t>No lugar da tua vergonha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</a:t>
            </a:r>
            <a:br/>
            <a:r>
              <a:t>Quem mandou você parar?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Volte para o mar alto</a:t>
            </a:r>
            <a:br/>
            <a:r>
              <a:t>No lugar da tua vergonha Eu vou te honrar</a:t>
            </a:r>
            <a:br/>
            <a:r>
              <a:t>Filho,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Amanheceu</a:t>
            </a:r>
            <a:br/>
            <a:r>
              <a:t>Nada pesquei</a:t>
            </a:r>
            <a:br/>
            <a:r>
              <a:t>Parecia ser apenas mais um dia como qualquer outro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Jesus em Tua presença reunimo-nos aqui</a:t>
            </a:r>
            <a:br/>
            <a:r>
              <a:t>Contemplamos Tua face e rendemo-nos a Ti</a:t>
            </a:r>
            <a:br/>
            <a:r>
              <a:t>Pois um dia Tua morte trouxe vida a todos nós</a:t>
            </a:r>
            <a:br/>
            <a:r>
              <a:t>E nos deu completo acesso ao coração do Pai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 véu que separava já não separa mais</a:t>
            </a:r>
            <a:br/>
            <a:r>
              <a:t>A luz que outrora apagada</a:t>
            </a:r>
            <a:br/>
            <a:r>
              <a:t>Agora brilha e cada dia brilha mais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Só pra te adorar e fazer Teu nome grande</a:t>
            </a:r>
            <a:br/>
            <a:r>
              <a:t>E Te dar o louvor que é devido</a:t>
            </a:r>
            <a:br/>
            <a:r>
              <a:t>Estamos nós aqui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Estava cansado</a:t>
            </a:r>
            <a:br/>
            <a:r>
              <a:t>Sem forças, desanimado</a:t>
            </a:r>
            <a:br/>
            <a:r>
              <a:t>Decidida a largar tudo e parar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Deus conhece tua estrutura</a:t>
            </a:r>
            <a:br/>
            <a:r>
              <a:t>Sabe o que está fazendo</a:t>
            </a:r>
            <a:br/>
            <a:r>
              <a:t>Mesmo que seja difícil</a:t>
            </a:r>
            <a:br/>
            <a:r>
              <a:t>Não pares, Ele está vendo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Colheu todas tuas lágrimas</a:t>
            </a:r>
            <a:br/>
            <a:r>
              <a:t>E mandou a ti falar</a:t>
            </a:r>
            <a:br/>
            <a:r>
              <a:t>Pegue o que Ele te entregou</a:t>
            </a:r>
            <a:br/>
            <a:r>
              <a:t>E volte para o mar, que é o teu lugar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</a:t>
            </a:r>
            <a:br/>
            <a:r>
              <a:t>Quem mandou você parar?</a:t>
            </a:r>
            <a:br/>
            <a:r>
              <a:t>Volte para o mar alto</a:t>
            </a:r>
            <a:br/>
            <a:r>
              <a:t>No lugar da tua vergonha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Quem mandou largar a rede?</a:t>
            </a:r>
            <a:br/>
            <a:r>
              <a:t>Quem mandou você parar?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Volte para o mar alto</a:t>
            </a:r>
            <a:br/>
            <a:r>
              <a:t>No lugar da tua vergonha Eu vou te honrar</a:t>
            </a:r>
            <a:br/>
            <a:r>
              <a:t>Filho, Eu vou te honrar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Deus conhece tua estrutura</a:t>
            </a:r>
            <a:br/>
            <a:r>
              <a:t>Sabe o que está fazendo</a:t>
            </a:r>
            <a:br/>
            <a:r>
              <a:t>Mesmo que seja difícil</a:t>
            </a:r>
            <a:br/>
            <a:r>
              <a:t>Não pares, Ele está vendo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