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Não Pare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Midian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Impressionante é o seu amor</a:t>
            </a:r>
            <a:br/>
            <a:r>
              <a:t>Me redimiu e me mostrou o quanto é fiel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Impressionante é o seu amor</a:t>
            </a:r>
            <a:br/>
            <a:r>
              <a:t>Me redimiu e me mostrou o quanto é fiel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Antes de eu falar</a:t>
            </a:r>
            <a:br/>
            <a:r>
              <a:t>Tu cantavas sobre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Antes de eu respirar</a:t>
            </a:r>
            <a:br/>
            <a:r>
              <a:t>Sopraste Tua vida em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posso comprá-lo</a:t>
            </a:r>
            <a:br/>
            <a:r>
              <a:t>Nem merecê-lo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Inimigo eu fui</a:t>
            </a:r>
            <a:br/>
            <a:r>
              <a:t>Mas Teu amor lutou por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tinha valor</a:t>
            </a:r>
            <a:br/>
            <a:r>
              <a:t>Mas tudo pagou por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posso comprá-lo</a:t>
            </a:r>
            <a:br/>
            <a:r>
              <a:t>Nem merecê-lo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Meu salvador na cruz mostrou</a:t>
            </a:r>
            <a:br/>
            <a:r>
              <a:t>Do amor do pai, justo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posso comprá-lo</a:t>
            </a:r>
            <a:br/>
            <a:r>
              <a:t>Nem merecê-lo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Amanheceu</a:t>
            </a:r>
            <a:br/>
            <a:r>
              <a:t>Nada pesquei</a:t>
            </a:r>
            <a:br/>
            <a:r>
              <a:t>Parecia ser apenas mais um dia como qualquer outro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Estava cansado</a:t>
            </a:r>
            <a:br/>
            <a:r>
              <a:t>Sem forças, desanimado</a:t>
            </a:r>
            <a:br/>
            <a:r>
              <a:t>Decidida a largar tudo e parar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Meu salvador na cruz mostrou</a:t>
            </a:r>
            <a:br/>
            <a:r>
              <a:t>Do amor do pai, justo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Nada de parar</a:t>
            </a:r>
            <a:br/>
            <a:r>
              <a:t>Deus contemplou seu caminhar</a:t>
            </a:r>
            <a:br/>
            <a:r>
              <a:t>Eu sei, é difícil prosseguir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Quando tudo lhe faltar</a:t>
            </a:r>
            <a:br/>
            <a:r>
              <a:t>Esse cenário vai mudar</a:t>
            </a:r>
            <a:br/>
            <a:r>
              <a:t>A tua hora chegará</a:t>
            </a:r>
            <a:br/>
            <a:r>
              <a:t>Há tempo pra tudo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