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Nada Além do Sangue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Fernandinho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nos lava dos pecados</a:t>
            </a:r>
            <a:br/>
            <a:r>
              <a:t>Que nos traz restauração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nos faz brancos como a neve</a:t>
            </a:r>
            <a:br/>
            <a:r>
              <a:t>Aceitos como Amigos de Deus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livre!</a:t>
            </a:r>
            <a:br/>
            <a:r>
              <a:t>Eu sou livre!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livre!</a:t>
            </a:r>
            <a:br/>
            <a:r>
              <a:t>Eu sou livre!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Alvo mais que a neve</a:t>
            </a:r>
            <a:br/>
            <a:r>
              <a:t>Alvo mais que a neve</a:t>
            </a:r>
            <a:br/>
            <a:r>
              <a:t>Sim, neste sangue lavado</a:t>
            </a:r>
            <a:br/>
            <a:r>
              <a:t>Mais alvo que a neve serei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Alvo mais que a neve</a:t>
            </a:r>
            <a:br/>
            <a:r>
              <a:t>Alvo mais que a neve</a:t>
            </a:r>
            <a:br/>
            <a:r>
              <a:t>Sim, neste sangue lavado</a:t>
            </a:r>
            <a:br/>
            <a:r>
              <a:t>Mais alvo que a neve serei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Alvo mais que a neve</a:t>
            </a:r>
            <a:br/>
            <a:r>
              <a:t>Alvo mais que a neve</a:t>
            </a:r>
            <a:br/>
            <a:r>
              <a:t>Sim, neste sangue lavado</a:t>
            </a:r>
            <a:br/>
            <a:r>
              <a:t>Mais alvo que a neve serei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Alvo mais que a neve</a:t>
            </a:r>
            <a:br/>
            <a:r>
              <a:t>Alvo mais que a neve</a:t>
            </a:r>
            <a:br/>
            <a:r>
              <a:t>Sim, neste sangue lavado</a:t>
            </a:r>
            <a:br/>
            <a:r>
              <a:t>Mais alvo que a neve serei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livre!</a:t>
            </a:r>
            <a:br/>
            <a:r>
              <a:t>Eu sou livre!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Eu sou livre!</a:t>
            </a:r>
            <a:br/>
            <a:r>
              <a:t>Eu sou livre!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Teu sangue</a:t>
            </a:r>
            <a:br/>
            <a:r>
              <a:t>Leva-me além, a todas as alturas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 Jesus</a:t>
            </a:r>
            <a:br/>
            <a:r>
              <a:t>De Jesus</a:t>
            </a:r>
            <a:br/>
            <a:r>
              <a:t>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Onde ouço a Tua voz</a:t>
            </a:r>
            <a:br/>
            <a:r>
              <a:t>Fala de Tua justiça pela minha vida</a:t>
            </a:r>
            <a:br/>
            <a:r>
              <a:t>Jesus este é o Teu sangue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Tua cruz</a:t>
            </a:r>
            <a:br/>
            <a:r>
              <a:t>Mostra Tua graça, fala do Amor do Pai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prepara para nós um caminho para Ele</a:t>
            </a:r>
            <a:br/>
            <a:r>
              <a:t>Onde posso me achegar</a:t>
            </a:r>
            <a:br/>
            <a:r>
              <a:t>Somente pelo sangue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nos lava dos pecados</a:t>
            </a:r>
            <a:br/>
            <a:r>
              <a:t>Que nos traz restauração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nos faz brancos como a neve</a:t>
            </a:r>
            <a:br/>
            <a:r>
              <a:t>Aceitos como Amigos de Deus</a:t>
            </a:r>
            <a:br/>
            <a:r>
              <a:t>Nada além do sangue</a:t>
            </a:r>
            <a:br/>
            <a:r>
              <a:t>Nada além do sangue de Jesus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Tua cruz</a:t>
            </a:r>
            <a:br/>
            <a:r>
              <a:t>Mostra Tua graça, fala do Amor do Pai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Que prepara para nós um caminho para Ele</a:t>
            </a:r>
            <a:br/>
            <a:r>
              <a:t>Onde posso me achegar</a:t>
            </a:r>
            <a:br/>
            <a:r>
              <a:t>Somente pelo sangue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