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Ousado Amor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Isaías Saad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Imerecida vida, de graça recebi</a:t>
            </a:r>
            <a:br/>
            <a:r>
              <a:t>Por sua cruz da morte me livrou</a:t>
            </a:r>
            <a:br/>
            <a:r>
              <a:t>Trouxe-me a vida, eu estava condenado</a:t>
            </a:r>
            <a:br/>
            <a:r>
              <a:t>Mas agora pela cruz eu fui reconciliado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Impressionante é o seu amor</a:t>
            </a:r>
            <a:br/>
            <a:r>
              <a:t>Me redimiu e me mostrou o quanto é fiel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Impressionante é o seu amor</a:t>
            </a:r>
            <a:br/>
            <a:r>
              <a:t>Me redimiu e me mostrou o quanto é fiel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Antes de eu falar</a:t>
            </a:r>
            <a:br/>
            <a:r>
              <a:t>Tu cantavas sobre mim</a:t>
            </a:r>
            <a:br/>
            <a:r>
              <a:t>Tu tens sido tão, tão bom pra mim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Antes de eu respirar</a:t>
            </a:r>
            <a:br/>
            <a:r>
              <a:t>Sopraste Tua vida em mim</a:t>
            </a:r>
            <a:br/>
            <a:r>
              <a:t>Tu tens sido tão, tão bom pra mim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Não posso comprá-lo</a:t>
            </a:r>
            <a:br/>
            <a:r>
              <a:t>Nem merecê-lo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Mesmo assim se entregou</a:t>
            </a:r>
            <a:br/>
            <a:r>
              <a:t>Oh, impressionante, infinito</a:t>
            </a:r>
            <a:br/>
            <a:r>
              <a:t>E ousado amor de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Inimigo eu fui</a:t>
            </a:r>
            <a:br/>
            <a:r>
              <a:t>Mas Teu amor lutou por mim</a:t>
            </a:r>
            <a:br/>
            <a:r>
              <a:t>Tu tens sido tão, tão bom pra mim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Não tinha valor</a:t>
            </a:r>
            <a:br/>
            <a:r>
              <a:t>Mas tudo pagou por mim</a:t>
            </a:r>
            <a:br/>
            <a:r>
              <a:t>Tu tens sido tão, tão bom pra mim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Não posso comprá-lo</a:t>
            </a:r>
            <a:br/>
            <a:r>
              <a:t>Nem merecê-lo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Mesmo assim se entregou</a:t>
            </a:r>
            <a:br/>
            <a:r>
              <a:t>Oh, impressionante, infinito</a:t>
            </a:r>
            <a:br/>
            <a:r>
              <a:t>E ousado amor de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olho para a cruz</a:t>
            </a:r>
            <a:br/>
            <a:r>
              <a:t>Para a cruz eu vou</a:t>
            </a:r>
            <a:br/>
            <a:r>
              <a:t>Do seu sofrer participar</a:t>
            </a:r>
            <a:br/>
            <a:r>
              <a:t>Tua obra vou cantar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Traz luz para as sombras</a:t>
            </a:r>
            <a:br/>
            <a:r>
              <a:t>Escala montanhas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Derruba muralhas</a:t>
            </a:r>
            <a:br/>
            <a:r>
              <a:t>Destrói as mentiras</a:t>
            </a:r>
            <a:br/>
            <a:r>
              <a:t>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Meu salvador na cruz mostrou</a:t>
            </a:r>
            <a:br/>
            <a:r>
              <a:t>Do amor do pai, justo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Oh, impressionante, infinito</a:t>
            </a:r>
            <a:br/>
            <a:r>
              <a:t>E ousado amor de Deus</a:t>
            </a:r>
            <a:br/>
            <a:r>
              <a:t>Oh, que deixa as noventa e nove</a:t>
            </a:r>
            <a:br/>
            <a:r>
              <a:t>Só pra me encontrar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Não posso comprá-lo</a:t>
            </a:r>
            <a:br/>
            <a:r>
              <a:t>Nem merecê-lo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Mesmo assim se entregou</a:t>
            </a:r>
            <a:br/>
            <a:r>
              <a:t>Oh, impressionante, infinito</a:t>
            </a:r>
            <a:br/>
            <a:r>
              <a:t>E ousado amor de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Meu salvador na cruz mostrou</a:t>
            </a:r>
            <a:br/>
            <a:r>
              <a:t>Do amor do pai, justo Deus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Pela cruz me chamou</a:t>
            </a:r>
            <a:br/>
            <a:r>
              <a:t>Gentilmente me atraiu</a:t>
            </a:r>
            <a:br/>
            <a:r>
              <a:t>E eu, sem palavras, me aproximo</a:t>
            </a:r>
            <a:br/>
            <a:r>
              <a:t>Quebrantado por seu amor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