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Pra Sempre (Forever)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Ministério Avivah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 universo chora</a:t>
            </a:r>
            <a:br/>
            <a:r>
              <a:t>O sol se apagou</a:t>
            </a:r>
            <a:br/>
            <a:r>
              <a:t>Ali estava morto o Salvador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Seu corpo lá na cruz</a:t>
            </a:r>
            <a:br/>
            <a:r>
              <a:t>Seu sangue derramou</a:t>
            </a:r>
            <a:br/>
            <a:r>
              <a:t>O peso do pecado Ele levou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Pai o abandonou</a:t>
            </a:r>
            <a:br/>
            <a:r>
              <a:t>Cessou seu respirar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Em trevas se encontrou o Filho</a:t>
            </a:r>
            <a:br/>
            <a:r>
              <a:t>A guerra começou, a morte enfrentou</a:t>
            </a:r>
            <a:br/>
            <a:r>
              <a:t>Todo o poder das trevas vencido foi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 Terra estremeceu, o sepulcro se abriu</a:t>
            </a:r>
            <a:br/>
            <a:r>
              <a:t>E nada vencerá Seu grande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Ó, morte, onde estás?</a:t>
            </a:r>
            <a:br/>
            <a:r>
              <a:t>O Rei ressuscitou</a:t>
            </a:r>
            <a:br/>
            <a:r>
              <a:t>Ele venceu pra sempre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Pra sempre Exaltado É</a:t>
            </a:r>
            <a:br/>
            <a:r>
              <a:t>Pra sempre Adorado É</a:t>
            </a:r>
            <a:br/>
            <a:r>
              <a:t>Pra sempre Ele vive</a:t>
            </a:r>
            <a:br/>
            <a:r>
              <a:t>Ressuscitou, ressuscitou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Cantamos Aleluia</a:t>
            </a:r>
            <a:br/>
            <a:r>
              <a:t>Cantamos Aleluia</a:t>
            </a:r>
            <a:br/>
            <a:r>
              <a:t>Cantamos Aleluia</a:t>
            </a:r>
            <a:br/>
            <a:r>
              <a:t>O Cordeiro venceu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