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 Sempre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Fernandinho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Nada de parar</a:t>
            </a:r>
            <a:br/>
            <a:r>
              <a:t>Deus contemplou seu caminhar</a:t>
            </a:r>
            <a:br/>
            <a:r>
              <a:t>Eu sei, é difícil prosseguir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Quando tudo lhe faltar</a:t>
            </a:r>
            <a:br/>
            <a:r>
              <a:t>Esse cenário vai mudar</a:t>
            </a:r>
            <a:br/>
            <a:r>
              <a:t>A tua hora chegará</a:t>
            </a:r>
            <a:br/>
            <a:r>
              <a:t>Há tempo pra tudo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Amanheceu</a:t>
            </a:r>
            <a:br/>
            <a:r>
              <a:t>Nada pesquei</a:t>
            </a:r>
            <a:br/>
            <a:r>
              <a:t>Parecia ser apenas mais um dia como qualquer outro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Jesus em Tua presença reunimo-nos aqui</a:t>
            </a:r>
            <a:br/>
            <a:r>
              <a:t>Contemplamos Tua face e rendemo-nos a Ti</a:t>
            </a:r>
            <a:br/>
            <a:r>
              <a:t>Pois um dia Tua morte trouxe vida a todos nós</a:t>
            </a:r>
            <a:br/>
            <a:r>
              <a:t>E nos deu completo acesso ao coração do Pai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 véu que separava já não separa mais</a:t>
            </a:r>
            <a:br/>
            <a:r>
              <a:t>A luz que outrora apagada</a:t>
            </a:r>
            <a:br/>
            <a:r>
              <a:t>Agora brilha e cada dia brilha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Só pra te adorar e fazer Teu nome grande</a:t>
            </a:r>
            <a:br/>
            <a:r>
              <a:t>E Te dar o louvor que é devido</a:t>
            </a:r>
            <a:br/>
            <a:r>
              <a:t>Estamos nós aqui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Abra os olhos do meu coração</a:t>
            </a:r>
            <a:br/>
            <a:r>
              <a:t>Abra os olhos do meu coração</a:t>
            </a:r>
            <a:br/>
            <a:r>
              <a:t>Quero Te ver, quero Te ver,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Abra os olhos do meu coração</a:t>
            </a:r>
            <a:br/>
            <a:r>
              <a:t>Abra os olhos do meu coração</a:t>
            </a:r>
            <a:br/>
            <a:r>
              <a:t>Quero Te ver, quero Te ver,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Exaltado e bem alto, brilhando a luz da tua glória</a:t>
            </a:r>
            <a:br/>
            <a:r>
              <a:t>Derrame teu amor e poder, pois Tu és Santo, Santo, Santo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Exaltado e bem alto, brilhando a luz da tua glória</a:t>
            </a:r>
            <a:br/>
            <a:r>
              <a:t>Derrame teu amor e poder, pois Tu és Santo, Santo, Santo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Santo, Santo, Santo, Santo, Santo, Santo</a:t>
            </a:r>
            <a:br/>
            <a:r>
              <a:t>Santo, Santo, Santo, quero Te ver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Quero Te ver, quero Te ver</a:t>
            </a:r>
            <a:br/>
            <a:r>
              <a:t>Eu quero Te tocar, eu quero Te abraçar</a:t>
            </a:r>
            <a:br/>
            <a:r>
              <a:t>Quero te ver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Edifica em mim uma morada para Ti</a:t>
            </a:r>
            <a:br/>
            <a:r>
              <a:t>Um lugar onde Teu Espírito</a:t>
            </a:r>
            <a:br/>
            <a:r>
              <a:t>Possa sempre estar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Estava cansado</a:t>
            </a:r>
            <a:br/>
            <a:r>
              <a:t>Sem forças, desanimado</a:t>
            </a:r>
            <a:br/>
            <a:r>
              <a:t>Decidida a largar tudo e parar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Quero ser um verdadeiro templo, Senhor</a:t>
            </a:r>
            <a:br/>
            <a:r>
              <a:t>Ser cheio de Tua glória</a:t>
            </a:r>
            <a:br/>
            <a:r>
              <a:t>Respirar o Teu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Em Tua Presença sou cheio de Tua glória</a:t>
            </a:r>
            <a:br/>
            <a:r>
              <a:t>Tua vida em mim, minha vida em Ti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Em Tua Presença caminho em vitória</a:t>
            </a:r>
            <a:br/>
            <a:r>
              <a:t>Oh soberano e amado</a:t>
            </a:r>
            <a:br/>
            <a:r>
              <a:t>Glorioso, Santo Trino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Santo, Santo!</a:t>
            </a:r>
            <a:br/>
            <a:r>
              <a:t>Oh! Soberano e amado</a:t>
            </a:r>
            <a:br/>
            <a:r>
              <a:t>Glorioso, Santo!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Glória! Glória! Glória! Glória!</a:t>
            </a:r>
            <a:br/>
            <a:r>
              <a:t>Oh! Soberano e amado</a:t>
            </a:r>
            <a:br/>
            <a:r>
              <a:t>Glorioso, Santo Trino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 universo chora, o Sol se apagou</a:t>
            </a:r>
            <a:br/>
            <a:r>
              <a:t>Ali estava morto o Salvador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Seu corpo lá na cruz, seu sangue derramou</a:t>
            </a:r>
            <a:br/>
            <a:r>
              <a:t>O peso do pecado ele levou</a:t>
            </a:r>
            <a:br/>
            <a:r>
              <a:t>Levou, levou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Pai o abandonou, cessou seu respirar</a:t>
            </a:r>
            <a:br/>
            <a:r>
              <a:t>Em trevas se encontrou o Filho</a:t>
            </a:r>
            <a:br/>
            <a:r>
              <a:t>A guerra começou, a morte Ele enfrentou</a:t>
            </a:r>
            <a:br/>
            <a:r>
              <a:t>Todo o poder das trevas vencido foi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 terra estremeceu, sepulcro se abriu</a:t>
            </a:r>
            <a:br/>
            <a:r>
              <a:t>Nada vencerá seu grande amor</a:t>
            </a:r>
            <a:br/>
            <a:r>
              <a:t>Ó morte, onde estás? O Rei ressuscitou</a:t>
            </a:r>
            <a:br/>
            <a:r>
              <a:t>Ele venceu pra sempre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Pra sempre exaltado é</a:t>
            </a:r>
            <a:br/>
            <a:r>
              <a:t>Pra sempre adorado é</a:t>
            </a:r>
            <a:br/>
            <a:r>
              <a:t>Pra sempre Ele vive</a:t>
            </a:r>
            <a:br/>
            <a:r>
              <a:t>Ressuscitou, ressuscitou!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 terra estremeceu, sepulcro se abriu</a:t>
            </a:r>
            <a:br/>
            <a:r>
              <a:t>Nada vencerá seu grande amor</a:t>
            </a:r>
            <a:br/>
            <a:r>
              <a:t>Ó morte, onde estás? O Rei ressuscitou</a:t>
            </a:r>
            <a:br/>
            <a:r>
              <a:t>Ele venceu pra sempre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Pra sempre exaltado é</a:t>
            </a:r>
            <a:br/>
            <a:r>
              <a:t>Pra sempre adorado é</a:t>
            </a:r>
            <a:br/>
            <a:r>
              <a:t>Pra sempre Ele vive</a:t>
            </a:r>
            <a:br/>
            <a:r>
              <a:t>Ressuscitou, ressuscitou!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Pra sempre exaltado é</a:t>
            </a:r>
            <a:br/>
            <a:r>
              <a:t>Pra sempre adorado é</a:t>
            </a:r>
            <a:br/>
            <a:r>
              <a:t>Pra sempre Ele vive</a:t>
            </a:r>
            <a:br/>
            <a:r>
              <a:t>Ressuscitou, ressuscitou!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Aleluia! Salvação e glória!</a:t>
            </a:r>
            <a:br/>
            <a:r>
              <a:t>Honra, poder, majestade! Pelos séculos dos séculos</a:t>
            </a:r>
            <a:br/>
            <a:r>
              <a:t>Digno és, digno és!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Onde está, ó Morte, tua vitória?</a:t>
            </a:r>
            <a:br/>
            <a:r>
              <a:t>Ele ressuscitou!</a:t>
            </a:r>
            <a:br/>
            <a:r>
              <a:t>Vivo, vivo, vivo, cantando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Cantamos aleluia! Cantamos aleluia!</a:t>
            </a:r>
            <a:br/>
            <a:r>
              <a:t>Cantamos aleluia! O cordeiro venceu!</a:t>
            </a:r>
            <a:br/>
            <a:r>
              <a:t>Cantamos aleluia! Cantamos aleluia!</a:t>
            </a:r>
            <a:br/>
            <a:r>
              <a:t>Cantamos aleluia! O cordeiro venceu!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Cantamos aleluia! Cantamos aleluia!</a:t>
            </a:r>
            <a:br/>
            <a:r>
              <a:t>Cantamos aleluia! O cordeiro venceu!</a:t>
            </a:r>
            <a:br/>
            <a:r>
              <a:t>Cantamos aleluia! Cantamos aleluia!</a:t>
            </a:r>
            <a:br/>
            <a:r>
              <a:t>Cantamos aleluia! O cordeiro venceu! 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Pra sempre exaltado é</a:t>
            </a:r>
            <a:br/>
            <a:r>
              <a:t>Pra sempre adorado é</a:t>
            </a:r>
            <a:br/>
            <a:r>
              <a:t>Pra sempre Ele vive</a:t>
            </a:r>
            <a:br/>
            <a:r>
              <a:t>Ressuscitou, ressuscitou!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