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Quebrantado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Vineyard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Impressionante é o seu amor</a:t>
            </a:r>
            <a:br/>
            <a:r>
              <a:t>Me redimiu e me mostrou o quanto é fiel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Impressionante é o seu amor</a:t>
            </a:r>
            <a:br/>
            <a:r>
              <a:t>Me redimiu e me mostrou o quanto é fiel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Meu salvador na cruz mostrou</a:t>
            </a:r>
            <a:br/>
            <a:r>
              <a:t>Do amor do pai, justo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Meu salvador na cruz mostrou</a:t>
            </a:r>
            <a:br/>
            <a:r>
              <a:t>Do amor do pai, justo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