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Tua Graça Me Basta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Ministério Apascentar de Louvor (Toque No Altar)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 Santo dos santos a fumaça me esconde, só Teus olhos me veem</a:t>
            </a:r>
            <a:br/>
            <a:r>
              <a:t>Debaixo de Tuas asas é o meu abrigo, meu lugar secreto</a:t>
            </a:r>
            <a:br/>
            <a:r>
              <a:t>Só Tua graça me basta e Tua presença é o meu prazer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 Santo dos santos a fumaça me esconde, só Teus olhos me veem</a:t>
            </a:r>
            <a:br/>
            <a:r>
              <a:t>Debaixo de Tuas asas é o meu abrigo, meu lugar secreto</a:t>
            </a:r>
            <a:br/>
            <a:r>
              <a:t>Só Tua graça me basta e Tua presença é o meu prazer</a:t>
            </a:r>
            <a:br/>
            <a:r>
              <a:t>Só Tua graça me basta e Tua presença é o meu prazer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não preciso ser reconhecido por ninguém</a:t>
            </a:r>
            <a:br/>
            <a:r>
              <a:t>A minha glória é fazer com que conheçam a Ti</a:t>
            </a:r>
            <a:br/>
            <a:r>
              <a:t>E que diminua eu, pra que Tu cresças, Senhor, mais e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como os serafins que cobrem o rosto ante a Ti</a:t>
            </a:r>
            <a:br/>
            <a:r>
              <a:t>Escondo o rosto pra que vejam Tua face em mim</a:t>
            </a:r>
            <a:br/>
            <a:r>
              <a:t>E que diminua eu, pra que Tu cresças, Senhor, mais e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 Santo dos santos, a fumaça me esconde, só Teus olhos me veem</a:t>
            </a:r>
            <a:br/>
            <a:r>
              <a:t>Debaixo de Tuas asas é o meu abrigo, meu lugar secreto</a:t>
            </a:r>
            <a:br/>
            <a:r>
              <a:t>Só Tua graça me basta e Tua presença é o meu prazer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não preciso ser reconhecido por ninguém</a:t>
            </a:r>
            <a:br/>
            <a:r>
              <a:t>A minha glória é fazer com que conheçam a Ti</a:t>
            </a:r>
            <a:br/>
            <a:r>
              <a:t>E que diminua eu, pra que Tu cresças, Senhor, mais e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como os serafins que cobrem o rosto ante a Ti</a:t>
            </a:r>
            <a:br/>
            <a:r>
              <a:t>Escondo o rosto pra que vejam Tua face em mim</a:t>
            </a:r>
            <a:br/>
            <a:r>
              <a:t>E que diminua eu, pra que Tu cresças, Senhor, mais e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 Santo dos santos a fumaça me esconde, só Teus olhos me veem</a:t>
            </a:r>
            <a:br/>
            <a:r>
              <a:t>Debaixo de Tuas asas é o meu abrigo, meu lugar secreto</a:t>
            </a:r>
            <a:br/>
            <a:r>
              <a:t>Só Tua graça me basta e Tua presença é o meu prazer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No Santo dos santos a fumaça me esconde, só Teus olhos me veem</a:t>
            </a:r>
            <a:br/>
            <a:r>
              <a:t>Debaixo de Tuas asas é o meu abrigo, meu lugar secreto</a:t>
            </a:r>
            <a:br/>
            <a:r>
              <a:t>Só Tua graça me basta e Tua presença é o meu prazer</a:t>
            </a:r>
            <a:br/>
            <a:r>
              <a:t>Só Tua graça me basta e Tua presença é o meu prazer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Tua presença, Tua presença é o meu prazer</a:t>
            </a:r>
            <a:br/>
            <a:r>
              <a:t>Tua presença, Tua presença é o meu prazer!</a:t>
            </a:r>
            <a:br/>
            <a:r>
              <a:t>Tua presença, Tua presença é o meu prazer!</a:t>
            </a:r>
            <a:br/>
            <a:r>
              <a:t>Tua presença, Tua presença é o meu prazer!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