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Primeira Essência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Anderson Freire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Estou no meu jardim</a:t>
            </a:r>
            <a:br/>
            <a:r>
              <a:t>Tranquei a porta, abri meu coração</a:t>
            </a:r>
            <a:br/>
            <a:r>
              <a:t>Reguei minhas raízes com minhas lágrimas</a:t>
            </a:r>
            <a:br/>
            <a:r>
              <a:t>Gotas de adoração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Senhor, não quero que os meus olhos</a:t>
            </a:r>
            <a:br/>
            <a:r>
              <a:t>Percam o brilho do Primeiro Amor</a:t>
            </a:r>
            <a:br/>
            <a:r>
              <a:t>Não quero que em mim se perca</a:t>
            </a:r>
            <a:br/>
            <a:r>
              <a:t>O desejo de Te adorar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Vem, Senhor, e me resgata todos os dias</a:t>
            </a:r>
            <a:br/>
            <a:r>
              <a:t>Só pra Te adorar</a:t>
            </a:r>
            <a:br/>
            <a:r>
              <a:t>Quero ser Teu bom perfume</a:t>
            </a:r>
            <a:br/>
            <a:r>
              <a:t>Primeira essência</a:t>
            </a:r>
            <a:br/>
            <a:r>
              <a:t>Teu jardim particular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000"/>
            </a:pPr>
            <a:r>
              <a:t>Te adoro</a:t>
            </a:r>
            <a:br/>
            <a:r>
              <a:t>Vem sobre mim, Senhor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