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901" y="-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BB4-CD88-4998-8759-B6981161F904}" type="datetimeFigureOut">
              <a:rPr lang="pt-BR" smtClean="0"/>
              <a:pPr/>
              <a:t>26/02/2012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A8B5-3874-402D-AB3D-FCD018C98EA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7102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BB4-CD88-4998-8759-B6981161F904}" type="datetimeFigureOut">
              <a:rPr lang="pt-BR" smtClean="0"/>
              <a:pPr/>
              <a:t>26/02/2012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A8B5-3874-402D-AB3D-FCD018C98EA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8095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BB4-CD88-4998-8759-B6981161F904}" type="datetimeFigureOut">
              <a:rPr lang="pt-BR" smtClean="0"/>
              <a:pPr/>
              <a:t>26/02/2012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A8B5-3874-402D-AB3D-FCD018C98EA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3200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BB4-CD88-4998-8759-B6981161F904}" type="datetimeFigureOut">
              <a:rPr lang="pt-BR" smtClean="0"/>
              <a:pPr/>
              <a:t>26/02/2012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A8B5-3874-402D-AB3D-FCD018C98EA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3591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BB4-CD88-4998-8759-B6981161F904}" type="datetimeFigureOut">
              <a:rPr lang="pt-BR" smtClean="0"/>
              <a:pPr/>
              <a:t>26/02/2012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A8B5-3874-402D-AB3D-FCD018C98EA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9031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BB4-CD88-4998-8759-B6981161F904}" type="datetimeFigureOut">
              <a:rPr lang="pt-BR" smtClean="0"/>
              <a:pPr/>
              <a:t>26/02/2012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A8B5-3874-402D-AB3D-FCD018C98EA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4844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BB4-CD88-4998-8759-B6981161F904}" type="datetimeFigureOut">
              <a:rPr lang="pt-BR" smtClean="0"/>
              <a:pPr/>
              <a:t>26/02/2012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A8B5-3874-402D-AB3D-FCD018C98EA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345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BB4-CD88-4998-8759-B6981161F904}" type="datetimeFigureOut">
              <a:rPr lang="pt-BR" smtClean="0"/>
              <a:pPr/>
              <a:t>26/02/2012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A8B5-3874-402D-AB3D-FCD018C98EA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7073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BB4-CD88-4998-8759-B6981161F904}" type="datetimeFigureOut">
              <a:rPr lang="pt-BR" smtClean="0"/>
              <a:pPr/>
              <a:t>26/02/2012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A8B5-3874-402D-AB3D-FCD018C98EA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6071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BB4-CD88-4998-8759-B6981161F904}" type="datetimeFigureOut">
              <a:rPr lang="pt-BR" smtClean="0"/>
              <a:pPr/>
              <a:t>26/02/2012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A8B5-3874-402D-AB3D-FCD018C98EA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1217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BB4-CD88-4998-8759-B6981161F904}" type="datetimeFigureOut">
              <a:rPr lang="pt-BR" smtClean="0"/>
              <a:pPr/>
              <a:t>26/02/2012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A8B5-3874-402D-AB3D-FCD018C98EA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932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D8BB4-CD88-4998-8759-B6981161F904}" type="datetimeFigureOut">
              <a:rPr lang="pt-BR" smtClean="0"/>
              <a:pPr/>
              <a:t>26/02/2012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2A8B5-3874-402D-AB3D-FCD018C98EA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0016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upo 60"/>
          <p:cNvGrpSpPr/>
          <p:nvPr/>
        </p:nvGrpSpPr>
        <p:grpSpPr>
          <a:xfrm>
            <a:off x="394396" y="1498463"/>
            <a:ext cx="7633988" cy="4162785"/>
            <a:chOff x="394396" y="1498463"/>
            <a:chExt cx="7633988" cy="4162785"/>
          </a:xfrm>
        </p:grpSpPr>
        <p:grpSp>
          <p:nvGrpSpPr>
            <p:cNvPr id="19" name="Grupo 18"/>
            <p:cNvGrpSpPr/>
            <p:nvPr/>
          </p:nvGrpSpPr>
          <p:grpSpPr>
            <a:xfrm>
              <a:off x="1115616" y="1664994"/>
              <a:ext cx="1944216" cy="432301"/>
              <a:chOff x="2195736" y="1700555"/>
              <a:chExt cx="1944216" cy="432301"/>
            </a:xfrm>
          </p:grpSpPr>
          <p:sp>
            <p:nvSpPr>
              <p:cNvPr id="4" name="Elipse 3"/>
              <p:cNvSpPr/>
              <p:nvPr/>
            </p:nvSpPr>
            <p:spPr>
              <a:xfrm>
                <a:off x="2195736" y="1700555"/>
                <a:ext cx="1944216" cy="4323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" name="CaixaDeTexto 4"/>
              <p:cNvSpPr txBox="1"/>
              <p:nvPr/>
            </p:nvSpPr>
            <p:spPr>
              <a:xfrm>
                <a:off x="2267744" y="1753071"/>
                <a:ext cx="1872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err="1" smtClean="0">
                    <a:latin typeface="Times New Roman" pitchFamily="18" charset="0"/>
                    <a:cs typeface="Times New Roman" pitchFamily="18" charset="0"/>
                  </a:rPr>
                  <a:t>LivingOrganism</a:t>
                </a:r>
                <a:endParaRPr lang="pt-BR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>
              <a:off x="1043608" y="3019600"/>
              <a:ext cx="2088232" cy="432301"/>
              <a:chOff x="1619672" y="2924691"/>
              <a:chExt cx="2088232" cy="432301"/>
            </a:xfrm>
          </p:grpSpPr>
          <p:sp>
            <p:nvSpPr>
              <p:cNvPr id="6" name="Elipse 5"/>
              <p:cNvSpPr/>
              <p:nvPr/>
            </p:nvSpPr>
            <p:spPr>
              <a:xfrm>
                <a:off x="1628056" y="2924691"/>
                <a:ext cx="2076380" cy="4323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" name="CaixaDeTexto 6"/>
              <p:cNvSpPr txBox="1"/>
              <p:nvPr/>
            </p:nvSpPr>
            <p:spPr>
              <a:xfrm>
                <a:off x="1619672" y="2986952"/>
                <a:ext cx="20882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err="1" smtClean="0">
                    <a:latin typeface="Times New Roman" pitchFamily="18" charset="0"/>
                    <a:cs typeface="Times New Roman" pitchFamily="18" charset="0"/>
                  </a:rPr>
                  <a:t>BiologicalDeathProcess</a:t>
                </a:r>
                <a:endParaRPr lang="pt-BR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5796136" y="1664994"/>
              <a:ext cx="1656184" cy="432301"/>
              <a:chOff x="4644008" y="3077091"/>
              <a:chExt cx="1656184" cy="432301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4644008" y="3077091"/>
                <a:ext cx="1584176" cy="4323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" name="CaixaDeTexto 8"/>
              <p:cNvSpPr txBox="1"/>
              <p:nvPr/>
            </p:nvSpPr>
            <p:spPr>
              <a:xfrm>
                <a:off x="4644008" y="3140841"/>
                <a:ext cx="1656184" cy="306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err="1" smtClean="0">
                    <a:latin typeface="Times New Roman" pitchFamily="18" charset="0"/>
                    <a:cs typeface="Times New Roman" pitchFamily="18" charset="0"/>
                  </a:rPr>
                  <a:t>InjuryEvent</a:t>
                </a:r>
                <a:endParaRPr lang="pt-BR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4" name="Grupo 23"/>
            <p:cNvGrpSpPr/>
            <p:nvPr/>
          </p:nvGrpSpPr>
          <p:grpSpPr>
            <a:xfrm>
              <a:off x="4860032" y="4195134"/>
              <a:ext cx="1584176" cy="432301"/>
              <a:chOff x="4796408" y="3788787"/>
              <a:chExt cx="1584176" cy="432301"/>
            </a:xfrm>
          </p:grpSpPr>
          <p:sp>
            <p:nvSpPr>
              <p:cNvPr id="10" name="Elipse 9"/>
              <p:cNvSpPr/>
              <p:nvPr/>
            </p:nvSpPr>
            <p:spPr>
              <a:xfrm>
                <a:off x="4796408" y="3788787"/>
                <a:ext cx="1584176" cy="4323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" name="CaixaDeTexto 10"/>
              <p:cNvSpPr txBox="1"/>
              <p:nvPr/>
            </p:nvSpPr>
            <p:spPr>
              <a:xfrm>
                <a:off x="4904420" y="3852537"/>
                <a:ext cx="13521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err="1" smtClean="0">
                    <a:latin typeface="Times New Roman" pitchFamily="18" charset="0"/>
                    <a:cs typeface="Times New Roman" pitchFamily="18" charset="0"/>
                  </a:rPr>
                  <a:t>TimeBoundary</a:t>
                </a:r>
                <a:endParaRPr lang="pt-BR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5" name="Grupo 24"/>
            <p:cNvGrpSpPr/>
            <p:nvPr/>
          </p:nvGrpSpPr>
          <p:grpSpPr>
            <a:xfrm>
              <a:off x="5940152" y="5228947"/>
              <a:ext cx="2088232" cy="432301"/>
              <a:chOff x="5390127" y="4363345"/>
              <a:chExt cx="2088232" cy="432301"/>
            </a:xfrm>
          </p:grpSpPr>
          <p:sp>
            <p:nvSpPr>
              <p:cNvPr id="12" name="Elipse 11"/>
              <p:cNvSpPr/>
              <p:nvPr/>
            </p:nvSpPr>
            <p:spPr>
              <a:xfrm>
                <a:off x="5398511" y="4363345"/>
                <a:ext cx="2076380" cy="4323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" name="CaixaDeTexto 12"/>
              <p:cNvSpPr txBox="1"/>
              <p:nvPr/>
            </p:nvSpPr>
            <p:spPr>
              <a:xfrm>
                <a:off x="5390127" y="4425606"/>
                <a:ext cx="20882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err="1" smtClean="0">
                    <a:latin typeface="Times New Roman" pitchFamily="18" charset="0"/>
                    <a:cs typeface="Times New Roman" pitchFamily="18" charset="0"/>
                  </a:rPr>
                  <a:t>RightTimeBoundary</a:t>
                </a:r>
                <a:endParaRPr lang="pt-BR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>
              <a:off x="3209621" y="5228947"/>
              <a:ext cx="2088232" cy="432301"/>
              <a:chOff x="5542527" y="5155433"/>
              <a:chExt cx="2088232" cy="432301"/>
            </a:xfrm>
          </p:grpSpPr>
          <p:sp>
            <p:nvSpPr>
              <p:cNvPr id="14" name="Elipse 13"/>
              <p:cNvSpPr/>
              <p:nvPr/>
            </p:nvSpPr>
            <p:spPr>
              <a:xfrm>
                <a:off x="5550911" y="5155433"/>
                <a:ext cx="2076380" cy="4323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" name="CaixaDeTexto 14"/>
              <p:cNvSpPr txBox="1"/>
              <p:nvPr/>
            </p:nvSpPr>
            <p:spPr>
              <a:xfrm>
                <a:off x="5542527" y="5217694"/>
                <a:ext cx="20882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err="1" smtClean="0">
                    <a:latin typeface="Times New Roman" pitchFamily="18" charset="0"/>
                    <a:cs typeface="Times New Roman" pitchFamily="18" charset="0"/>
                  </a:rPr>
                  <a:t>LeftTimeBoundary</a:t>
                </a:r>
                <a:endParaRPr lang="pt-BR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2" name="Grupo 21"/>
            <p:cNvGrpSpPr/>
            <p:nvPr/>
          </p:nvGrpSpPr>
          <p:grpSpPr>
            <a:xfrm>
              <a:off x="4608004" y="3019600"/>
              <a:ext cx="1656184" cy="432301"/>
              <a:chOff x="4796408" y="2276872"/>
              <a:chExt cx="1656184" cy="432301"/>
            </a:xfrm>
          </p:grpSpPr>
          <p:sp>
            <p:nvSpPr>
              <p:cNvPr id="17" name="Elipse 16"/>
              <p:cNvSpPr/>
              <p:nvPr/>
            </p:nvSpPr>
            <p:spPr>
              <a:xfrm>
                <a:off x="4796408" y="2276872"/>
                <a:ext cx="1584176" cy="4323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CaixaDeTexto 17"/>
              <p:cNvSpPr txBox="1"/>
              <p:nvPr/>
            </p:nvSpPr>
            <p:spPr>
              <a:xfrm>
                <a:off x="4796408" y="2340622"/>
                <a:ext cx="1656184" cy="306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err="1" smtClean="0">
                    <a:latin typeface="Times New Roman" pitchFamily="18" charset="0"/>
                    <a:cs typeface="Times New Roman" pitchFamily="18" charset="0"/>
                  </a:rPr>
                  <a:t>DeathEvent</a:t>
                </a:r>
                <a:endParaRPr lang="pt-BR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8" name="Conector em curva 27"/>
            <p:cNvCxnSpPr>
              <a:stCxn id="6" idx="0"/>
              <a:endCxn id="4" idx="4"/>
            </p:cNvCxnSpPr>
            <p:nvPr/>
          </p:nvCxnSpPr>
          <p:spPr>
            <a:xfrm rot="16200000" flipV="1">
              <a:off x="1627801" y="2557219"/>
              <a:ext cx="922305" cy="245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em curva 35"/>
            <p:cNvCxnSpPr>
              <a:stCxn id="6" idx="5"/>
              <a:endCxn id="10" idx="2"/>
            </p:cNvCxnSpPr>
            <p:nvPr/>
          </p:nvCxnSpPr>
          <p:spPr>
            <a:xfrm rot="16200000" flipH="1">
              <a:off x="3330816" y="2882068"/>
              <a:ext cx="1022693" cy="203573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em curva 37"/>
            <p:cNvCxnSpPr>
              <a:stCxn id="17" idx="4"/>
              <a:endCxn id="10" idx="0"/>
            </p:cNvCxnSpPr>
            <p:nvPr/>
          </p:nvCxnSpPr>
          <p:spPr>
            <a:xfrm rot="16200000" flipH="1">
              <a:off x="5154490" y="3697503"/>
              <a:ext cx="743233" cy="25202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em curva 39"/>
            <p:cNvCxnSpPr>
              <a:stCxn id="8" idx="4"/>
              <a:endCxn id="10" idx="6"/>
            </p:cNvCxnSpPr>
            <p:nvPr/>
          </p:nvCxnSpPr>
          <p:spPr>
            <a:xfrm rot="5400000">
              <a:off x="5359221" y="3182282"/>
              <a:ext cx="2313990" cy="144016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em curva 47"/>
            <p:cNvCxnSpPr>
              <a:stCxn id="14" idx="0"/>
              <a:endCxn id="10" idx="4"/>
            </p:cNvCxnSpPr>
            <p:nvPr/>
          </p:nvCxnSpPr>
          <p:spPr>
            <a:xfrm rot="5400000" flipH="1" flipV="1">
              <a:off x="4653401" y="4230229"/>
              <a:ext cx="601512" cy="1395925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em curva 49"/>
            <p:cNvCxnSpPr>
              <a:stCxn id="12" idx="0"/>
              <a:endCxn id="10" idx="4"/>
            </p:cNvCxnSpPr>
            <p:nvPr/>
          </p:nvCxnSpPr>
          <p:spPr>
            <a:xfrm rot="16200000" flipV="1">
              <a:off x="6018667" y="4260888"/>
              <a:ext cx="601512" cy="1334606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aixaDeTexto 50"/>
            <p:cNvSpPr txBox="1"/>
            <p:nvPr/>
          </p:nvSpPr>
          <p:spPr>
            <a:xfrm>
              <a:off x="394396" y="2357431"/>
              <a:ext cx="1677274" cy="279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err="1" smtClean="0">
                  <a:latin typeface="Times New Roman" pitchFamily="18" charset="0"/>
                  <a:cs typeface="Times New Roman" pitchFamily="18" charset="0"/>
                </a:rPr>
                <a:t>hasConvalescentPatient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3818395" y="1498463"/>
              <a:ext cx="1287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err="1" smtClean="0">
                  <a:latin typeface="Times New Roman" pitchFamily="18" charset="0"/>
                  <a:cs typeface="Times New Roman" pitchFamily="18" charset="0"/>
                </a:rPr>
                <a:t>hasInjuredPatient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3923928" y="2287905"/>
              <a:ext cx="1476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err="1" smtClean="0">
                  <a:latin typeface="Times New Roman" pitchFamily="18" charset="0"/>
                  <a:cs typeface="Times New Roman" pitchFamily="18" charset="0"/>
                </a:rPr>
                <a:t>hasDeathPatient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6300192" y="3058707"/>
              <a:ext cx="1476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err="1" smtClean="0">
                  <a:latin typeface="Times New Roman" pitchFamily="18" charset="0"/>
                  <a:cs typeface="Times New Roman" pitchFamily="18" charset="0"/>
                </a:rPr>
                <a:t>hasInstant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6264188" y="4671845"/>
              <a:ext cx="1476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err="1" smtClean="0">
                  <a:latin typeface="Times New Roman" pitchFamily="18" charset="0"/>
                  <a:cs typeface="Times New Roman" pitchFamily="18" charset="0"/>
                </a:rPr>
                <a:t>isA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3214678" y="2928934"/>
              <a:ext cx="1476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err="1" smtClean="0">
                  <a:latin typeface="Times New Roman" pitchFamily="18" charset="0"/>
                  <a:cs typeface="Times New Roman" pitchFamily="18" charset="0"/>
                </a:rPr>
                <a:t>precededBy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4174135" y="4653136"/>
              <a:ext cx="39786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200" dirty="0" err="1" smtClean="0">
                  <a:latin typeface="Times New Roman" pitchFamily="18" charset="0"/>
                  <a:cs typeface="Times New Roman" pitchFamily="18" charset="0"/>
                </a:rPr>
                <a:t>isA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5148064" y="3573016"/>
              <a:ext cx="1476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err="1" smtClean="0">
                  <a:latin typeface="Times New Roman" pitchFamily="18" charset="0"/>
                  <a:cs typeface="Times New Roman" pitchFamily="18" charset="0"/>
                </a:rPr>
                <a:t>hasInstant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" name="Conector de seta reta 43"/>
            <p:cNvCxnSpPr>
              <a:stCxn id="8" idx="2"/>
              <a:endCxn id="4" idx="6"/>
            </p:cNvCxnSpPr>
            <p:nvPr/>
          </p:nvCxnSpPr>
          <p:spPr>
            <a:xfrm rot="10800000">
              <a:off x="3059832" y="1881145"/>
              <a:ext cx="273630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stCxn id="17" idx="1"/>
              <a:endCxn id="4" idx="5"/>
            </p:cNvCxnSpPr>
            <p:nvPr/>
          </p:nvCxnSpPr>
          <p:spPr>
            <a:xfrm rot="16200000" flipV="1">
              <a:off x="3283094" y="1526001"/>
              <a:ext cx="1048923" cy="20648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>
              <a:stCxn id="18" idx="1"/>
              <a:endCxn id="7" idx="3"/>
            </p:cNvCxnSpPr>
            <p:nvPr/>
          </p:nvCxnSpPr>
          <p:spPr>
            <a:xfrm rot="10800000">
              <a:off x="3131840" y="3235750"/>
              <a:ext cx="1476164" cy="7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CaixaDeTexto 59"/>
            <p:cNvSpPr txBox="1"/>
            <p:nvPr/>
          </p:nvSpPr>
          <p:spPr>
            <a:xfrm>
              <a:off x="3301679" y="3987493"/>
              <a:ext cx="1476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err="1" smtClean="0">
                  <a:latin typeface="Times New Roman" pitchFamily="18" charset="0"/>
                  <a:cs typeface="Times New Roman" pitchFamily="18" charset="0"/>
                </a:rPr>
                <a:t>hasInstant</a:t>
              </a:r>
              <a:endParaRPr lang="pt-B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9650249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16</Words>
  <Application>Microsoft Office PowerPoint</Application>
  <PresentationFormat>Apresentação na tela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Filipe Santana</dc:creator>
  <cp:lastModifiedBy>Filipe Santana</cp:lastModifiedBy>
  <cp:revision>6</cp:revision>
  <dcterms:created xsi:type="dcterms:W3CDTF">2011-12-09T23:20:49Z</dcterms:created>
  <dcterms:modified xsi:type="dcterms:W3CDTF">2012-02-26T19:42:24Z</dcterms:modified>
</cp:coreProperties>
</file>