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8BFC1-BBAD-4646-8363-16F843165289}" type="datetimeFigureOut">
              <a:rPr lang="pt-BR" smtClean="0"/>
              <a:pPr/>
              <a:t>26/06/2012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BB7BA-0DB8-4368-8EDA-244AC6B5DA1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50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BB7BA-0DB8-4368-8EDA-244AC6B5DA1B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3CE-F562-4BC1-A0E5-8657492610F2}" type="datetimeFigureOut">
              <a:rPr lang="pt-BR" smtClean="0"/>
              <a:pPr/>
              <a:t>26/06/2012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F0C-F685-4812-A3CE-584E1860F0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3CE-F562-4BC1-A0E5-8657492610F2}" type="datetimeFigureOut">
              <a:rPr lang="pt-BR" smtClean="0"/>
              <a:pPr/>
              <a:t>26/06/2012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F0C-F685-4812-A3CE-584E1860F0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3CE-F562-4BC1-A0E5-8657492610F2}" type="datetimeFigureOut">
              <a:rPr lang="pt-BR" smtClean="0"/>
              <a:pPr/>
              <a:t>26/06/2012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F0C-F685-4812-A3CE-584E1860F0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3CE-F562-4BC1-A0E5-8657492610F2}" type="datetimeFigureOut">
              <a:rPr lang="pt-BR" smtClean="0"/>
              <a:pPr/>
              <a:t>26/06/2012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F0C-F685-4812-A3CE-584E1860F0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3CE-F562-4BC1-A0E5-8657492610F2}" type="datetimeFigureOut">
              <a:rPr lang="pt-BR" smtClean="0"/>
              <a:pPr/>
              <a:t>26/06/2012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F0C-F685-4812-A3CE-584E1860F0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3CE-F562-4BC1-A0E5-8657492610F2}" type="datetimeFigureOut">
              <a:rPr lang="pt-BR" smtClean="0"/>
              <a:pPr/>
              <a:t>26/06/2012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F0C-F685-4812-A3CE-584E1860F0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3CE-F562-4BC1-A0E5-8657492610F2}" type="datetimeFigureOut">
              <a:rPr lang="pt-BR" smtClean="0"/>
              <a:pPr/>
              <a:t>26/06/2012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F0C-F685-4812-A3CE-584E1860F0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3CE-F562-4BC1-A0E5-8657492610F2}" type="datetimeFigureOut">
              <a:rPr lang="pt-BR" smtClean="0"/>
              <a:pPr/>
              <a:t>26/06/2012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F0C-F685-4812-A3CE-584E1860F0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3CE-F562-4BC1-A0E5-8657492610F2}" type="datetimeFigureOut">
              <a:rPr lang="pt-BR" smtClean="0"/>
              <a:pPr/>
              <a:t>26/06/2012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F0C-F685-4812-A3CE-584E1860F0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3CE-F562-4BC1-A0E5-8657492610F2}" type="datetimeFigureOut">
              <a:rPr lang="pt-BR" smtClean="0"/>
              <a:pPr/>
              <a:t>26/06/2012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F0C-F685-4812-A3CE-584E1860F0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53CE-F562-4BC1-A0E5-8657492610F2}" type="datetimeFigureOut">
              <a:rPr lang="pt-BR" smtClean="0"/>
              <a:pPr/>
              <a:t>26/06/2012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F0C-F685-4812-A3CE-584E1860F0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53CE-F562-4BC1-A0E5-8657492610F2}" type="datetimeFigureOut">
              <a:rPr lang="pt-BR" smtClean="0"/>
              <a:pPr/>
              <a:t>26/06/2012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45F0C-F685-4812-A3CE-584E1860F0B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upo 232"/>
          <p:cNvGrpSpPr/>
          <p:nvPr/>
        </p:nvGrpSpPr>
        <p:grpSpPr>
          <a:xfrm>
            <a:off x="142844" y="285728"/>
            <a:ext cx="8786874" cy="5656423"/>
            <a:chOff x="142844" y="285728"/>
            <a:chExt cx="8786874" cy="5656423"/>
          </a:xfrm>
        </p:grpSpPr>
        <p:sp>
          <p:nvSpPr>
            <p:cNvPr id="4" name="Elipse 3"/>
            <p:cNvSpPr/>
            <p:nvPr/>
          </p:nvSpPr>
          <p:spPr>
            <a:xfrm>
              <a:off x="1285852" y="285728"/>
              <a:ext cx="571504" cy="57150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28728" y="416462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ea typeface="MS PMincho"/>
                  <a:cs typeface="Times New Roman" pitchFamily="18" charset="0"/>
                </a:rPr>
                <a:t>⊤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2618855" y="1268000"/>
              <a:ext cx="1071570" cy="732240"/>
              <a:chOff x="2357422" y="1785926"/>
              <a:chExt cx="857256" cy="571504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2500298" y="1785926"/>
                <a:ext cx="571504" cy="57150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CaixaDeTexto 6"/>
              <p:cNvSpPr txBox="1"/>
              <p:nvPr/>
            </p:nvSpPr>
            <p:spPr>
              <a:xfrm>
                <a:off x="2357422" y="1987756"/>
                <a:ext cx="857256" cy="192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Process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1142976" y="1268000"/>
              <a:ext cx="857256" cy="571504"/>
              <a:chOff x="3929058" y="1757408"/>
              <a:chExt cx="857256" cy="571504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4071934" y="1757408"/>
                <a:ext cx="571504" cy="57150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>
                <a:off x="3929058" y="1857364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Material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Object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1035819" y="3759296"/>
              <a:ext cx="1000132" cy="642942"/>
              <a:chOff x="3929058" y="1757408"/>
              <a:chExt cx="857256" cy="571504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4071934" y="1757408"/>
                <a:ext cx="571504" cy="57150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3929058" y="1857364"/>
                <a:ext cx="857256" cy="35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Living Organism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3779912" y="3117580"/>
              <a:ext cx="1000132" cy="671460"/>
              <a:chOff x="2714612" y="1785926"/>
              <a:chExt cx="857256" cy="600022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2821769" y="1785926"/>
                <a:ext cx="642942" cy="60002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2714612" y="1913601"/>
                <a:ext cx="857256" cy="3575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Death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Event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4" name="Conector de seta reta 43"/>
            <p:cNvCxnSpPr>
              <a:stCxn id="19" idx="0"/>
              <a:endCxn id="8" idx="4"/>
            </p:cNvCxnSpPr>
            <p:nvPr/>
          </p:nvCxnSpPr>
          <p:spPr>
            <a:xfrm flipV="1">
              <a:off x="1535886" y="1839504"/>
              <a:ext cx="35718" cy="1919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/>
            <p:cNvSpPr/>
            <p:nvPr/>
          </p:nvSpPr>
          <p:spPr>
            <a:xfrm>
              <a:off x="5786446" y="357166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5929322" y="487900"/>
              <a:ext cx="28575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ea typeface="MS PMincho"/>
                  <a:cs typeface="Times New Roman" pitchFamily="18" charset="0"/>
                </a:rPr>
                <a:t>⊤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Grupo 51"/>
            <p:cNvGrpSpPr/>
            <p:nvPr/>
          </p:nvGrpSpPr>
          <p:grpSpPr>
            <a:xfrm>
              <a:off x="6143636" y="1339438"/>
              <a:ext cx="857256" cy="571504"/>
              <a:chOff x="3929058" y="1757408"/>
              <a:chExt cx="857256" cy="571504"/>
            </a:xfrm>
          </p:grpSpPr>
          <p:sp>
            <p:nvSpPr>
              <p:cNvPr id="53" name="Elipse 52"/>
              <p:cNvSpPr/>
              <p:nvPr/>
            </p:nvSpPr>
            <p:spPr>
              <a:xfrm>
                <a:off x="4071934" y="1757408"/>
                <a:ext cx="571504" cy="57150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CaixaDeTexto 53"/>
              <p:cNvSpPr txBox="1"/>
              <p:nvPr/>
            </p:nvSpPr>
            <p:spPr>
              <a:xfrm>
                <a:off x="3929058" y="1921744"/>
                <a:ext cx="857256" cy="2462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Presential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7215206" y="1325179"/>
              <a:ext cx="857256" cy="600022"/>
              <a:chOff x="2714612" y="1785926"/>
              <a:chExt cx="857256" cy="600022"/>
            </a:xfrm>
          </p:grpSpPr>
          <p:sp>
            <p:nvSpPr>
              <p:cNvPr id="56" name="Elipse 55"/>
              <p:cNvSpPr/>
              <p:nvPr/>
            </p:nvSpPr>
            <p:spPr>
              <a:xfrm>
                <a:off x="2821769" y="1785926"/>
                <a:ext cx="642942" cy="6000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CaixaDeTexto 56"/>
              <p:cNvSpPr txBox="1"/>
              <p:nvPr/>
            </p:nvSpPr>
            <p:spPr>
              <a:xfrm>
                <a:off x="2714612" y="1893083"/>
                <a:ext cx="857256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Time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Entity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6429388" y="2214554"/>
              <a:ext cx="1000132" cy="671460"/>
              <a:chOff x="2714612" y="1785926"/>
              <a:chExt cx="857256" cy="600022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2821769" y="1785926"/>
                <a:ext cx="642942" cy="6000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CaixaDeTexto 59"/>
              <p:cNvSpPr txBox="1"/>
              <p:nvPr/>
            </p:nvSpPr>
            <p:spPr>
              <a:xfrm>
                <a:off x="2714612" y="1913601"/>
                <a:ext cx="857256" cy="3575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Time 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Boundary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3" name="Grupo 72"/>
            <p:cNvGrpSpPr/>
            <p:nvPr/>
          </p:nvGrpSpPr>
          <p:grpSpPr>
            <a:xfrm>
              <a:off x="7929586" y="2214554"/>
              <a:ext cx="1000132" cy="671460"/>
              <a:chOff x="2714612" y="1785926"/>
              <a:chExt cx="857256" cy="600022"/>
            </a:xfrm>
          </p:grpSpPr>
          <p:sp>
            <p:nvSpPr>
              <p:cNvPr id="74" name="Elipse 73"/>
              <p:cNvSpPr/>
              <p:nvPr/>
            </p:nvSpPr>
            <p:spPr>
              <a:xfrm>
                <a:off x="2821769" y="1785926"/>
                <a:ext cx="642942" cy="6000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CaixaDeTexto 74"/>
              <p:cNvSpPr txBox="1"/>
              <p:nvPr/>
            </p:nvSpPr>
            <p:spPr>
              <a:xfrm>
                <a:off x="2714612" y="1913601"/>
                <a:ext cx="857256" cy="3575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Temporal 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Region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3" name="Grupo 92"/>
            <p:cNvGrpSpPr/>
            <p:nvPr/>
          </p:nvGrpSpPr>
          <p:grpSpPr>
            <a:xfrm>
              <a:off x="5298920" y="1339438"/>
              <a:ext cx="857256" cy="571504"/>
              <a:chOff x="3929058" y="1757408"/>
              <a:chExt cx="857256" cy="571504"/>
            </a:xfrm>
          </p:grpSpPr>
          <p:sp>
            <p:nvSpPr>
              <p:cNvPr id="94" name="Elipse 93"/>
              <p:cNvSpPr/>
              <p:nvPr/>
            </p:nvSpPr>
            <p:spPr>
              <a:xfrm>
                <a:off x="4071934" y="1757408"/>
                <a:ext cx="571504" cy="57150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CaixaDeTexto 94"/>
              <p:cNvSpPr txBox="1"/>
              <p:nvPr/>
            </p:nvSpPr>
            <p:spPr>
              <a:xfrm>
                <a:off x="3929058" y="1921744"/>
                <a:ext cx="857256" cy="2462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Process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5" name="Grupo 104"/>
            <p:cNvGrpSpPr/>
            <p:nvPr/>
          </p:nvGrpSpPr>
          <p:grpSpPr>
            <a:xfrm>
              <a:off x="7929586" y="3829110"/>
              <a:ext cx="1000132" cy="671460"/>
              <a:chOff x="2714612" y="1785926"/>
              <a:chExt cx="857256" cy="600022"/>
            </a:xfrm>
          </p:grpSpPr>
          <p:sp>
            <p:nvSpPr>
              <p:cNvPr id="106" name="Elipse 105"/>
              <p:cNvSpPr/>
              <p:nvPr/>
            </p:nvSpPr>
            <p:spPr>
              <a:xfrm>
                <a:off x="2821769" y="1785926"/>
                <a:ext cx="642942" cy="6000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CaixaDeTexto 106"/>
              <p:cNvSpPr txBox="1"/>
              <p:nvPr/>
            </p:nvSpPr>
            <p:spPr>
              <a:xfrm>
                <a:off x="2714612" y="1974410"/>
                <a:ext cx="857256" cy="220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Chronoid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9" name="Conector angulado 108"/>
            <p:cNvCxnSpPr>
              <a:stCxn id="106" idx="0"/>
            </p:cNvCxnSpPr>
            <p:nvPr/>
          </p:nvCxnSpPr>
          <p:spPr>
            <a:xfrm rot="5400000" flipH="1" flipV="1">
              <a:off x="7958899" y="3357562"/>
              <a:ext cx="942302" cy="7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24" name="Grupo 123"/>
            <p:cNvGrpSpPr/>
            <p:nvPr/>
          </p:nvGrpSpPr>
          <p:grpSpPr>
            <a:xfrm>
              <a:off x="142844" y="1268000"/>
              <a:ext cx="857256" cy="571504"/>
              <a:chOff x="3929058" y="1757408"/>
              <a:chExt cx="857256" cy="571504"/>
            </a:xfrm>
          </p:grpSpPr>
          <p:sp>
            <p:nvSpPr>
              <p:cNvPr id="125" name="Elipse 124"/>
              <p:cNvSpPr/>
              <p:nvPr/>
            </p:nvSpPr>
            <p:spPr>
              <a:xfrm>
                <a:off x="4071934" y="1757408"/>
                <a:ext cx="571504" cy="57150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" name="CaixaDeTexto 125"/>
              <p:cNvSpPr txBox="1"/>
              <p:nvPr/>
            </p:nvSpPr>
            <p:spPr>
              <a:xfrm>
                <a:off x="3929058" y="1902184"/>
                <a:ext cx="8572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Time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1" name="Grupo 150"/>
            <p:cNvGrpSpPr/>
            <p:nvPr/>
          </p:nvGrpSpPr>
          <p:grpSpPr>
            <a:xfrm>
              <a:off x="1988832" y="2143116"/>
              <a:ext cx="1143008" cy="771559"/>
              <a:chOff x="3929058" y="1757408"/>
              <a:chExt cx="857256" cy="571504"/>
            </a:xfrm>
          </p:grpSpPr>
          <p:sp>
            <p:nvSpPr>
              <p:cNvPr id="152" name="Elipse 151"/>
              <p:cNvSpPr/>
              <p:nvPr/>
            </p:nvSpPr>
            <p:spPr>
              <a:xfrm>
                <a:off x="4071934" y="1757408"/>
                <a:ext cx="571504" cy="57150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" name="CaixaDeTexto 152"/>
              <p:cNvSpPr txBox="1"/>
              <p:nvPr/>
            </p:nvSpPr>
            <p:spPr>
              <a:xfrm>
                <a:off x="3929058" y="1865644"/>
                <a:ext cx="857256" cy="4103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Biological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Death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Process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4" name="Grupo 153"/>
            <p:cNvGrpSpPr/>
            <p:nvPr/>
          </p:nvGrpSpPr>
          <p:grpSpPr>
            <a:xfrm>
              <a:off x="2779780" y="3117580"/>
              <a:ext cx="1000132" cy="671460"/>
              <a:chOff x="2714612" y="1785926"/>
              <a:chExt cx="857256" cy="600022"/>
            </a:xfrm>
          </p:grpSpPr>
          <p:sp>
            <p:nvSpPr>
              <p:cNvPr id="155" name="Elipse 154"/>
              <p:cNvSpPr/>
              <p:nvPr/>
            </p:nvSpPr>
            <p:spPr>
              <a:xfrm>
                <a:off x="2821769" y="1785926"/>
                <a:ext cx="642942" cy="60002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CaixaDeTexto 155"/>
              <p:cNvSpPr txBox="1"/>
              <p:nvPr/>
            </p:nvSpPr>
            <p:spPr>
              <a:xfrm>
                <a:off x="2714612" y="1913601"/>
                <a:ext cx="857256" cy="3575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Injury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Event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7" name="Grupo 156"/>
            <p:cNvGrpSpPr/>
            <p:nvPr/>
          </p:nvGrpSpPr>
          <p:grpSpPr>
            <a:xfrm>
              <a:off x="4513102" y="1328780"/>
              <a:ext cx="857256" cy="600022"/>
              <a:chOff x="2714612" y="1785926"/>
              <a:chExt cx="857256" cy="600022"/>
            </a:xfrm>
          </p:grpSpPr>
          <p:sp>
            <p:nvSpPr>
              <p:cNvPr id="158" name="Elipse 157"/>
              <p:cNvSpPr/>
              <p:nvPr/>
            </p:nvSpPr>
            <p:spPr>
              <a:xfrm>
                <a:off x="2821769" y="1785926"/>
                <a:ext cx="642942" cy="6000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9" name="CaixaDeTexto 158"/>
              <p:cNvSpPr txBox="1"/>
              <p:nvPr/>
            </p:nvSpPr>
            <p:spPr>
              <a:xfrm>
                <a:off x="2714612" y="1977439"/>
                <a:ext cx="857256" cy="220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Event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8" name="CaixaDeTexto 177"/>
            <p:cNvSpPr txBox="1"/>
            <p:nvPr/>
          </p:nvSpPr>
          <p:spPr>
            <a:xfrm>
              <a:off x="3286116" y="285728"/>
              <a:ext cx="1428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err="1" smtClean="0">
                  <a:latin typeface="Times New Roman" pitchFamily="18" charset="0"/>
                  <a:cs typeface="Times New Roman" pitchFamily="18" charset="0"/>
                </a:rPr>
                <a:t>equivalentTo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CaixaDeTexto 178"/>
            <p:cNvSpPr txBox="1"/>
            <p:nvPr/>
          </p:nvSpPr>
          <p:spPr>
            <a:xfrm>
              <a:off x="3286116" y="794547"/>
              <a:ext cx="1428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err="1" smtClean="0">
                  <a:latin typeface="Times New Roman" pitchFamily="18" charset="0"/>
                  <a:cs typeface="Times New Roman" pitchFamily="18" charset="0"/>
                </a:rPr>
                <a:t>equivalentTo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CaixaDeTexto 195"/>
            <p:cNvSpPr txBox="1"/>
            <p:nvPr/>
          </p:nvSpPr>
          <p:spPr>
            <a:xfrm>
              <a:off x="7429520" y="4786322"/>
              <a:ext cx="1071570" cy="1155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BioTop</a:t>
              </a:r>
            </a:p>
            <a:p>
              <a:pPr>
                <a:lnSpc>
                  <a:spcPct val="150000"/>
                </a:lnSpc>
              </a:pPr>
              <a:r>
                <a:rPr lang="pt-BR" sz="16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GFO</a:t>
              </a:r>
            </a:p>
            <a:p>
              <a:pPr>
                <a:lnSpc>
                  <a:spcPct val="150000"/>
                </a:lnSpc>
              </a:pPr>
              <a:r>
                <a:rPr lang="pt-BR" sz="16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pt-BR" sz="1600" dirty="0" smtClean="0">
                  <a:latin typeface="Times New Roman" pitchFamily="18" charset="0"/>
                  <a:cs typeface="Times New Roman" pitchFamily="18" charset="0"/>
                </a:rPr>
                <a:t>NTDO</a:t>
              </a:r>
              <a:endParaRPr lang="pt-B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Elipse 196"/>
            <p:cNvSpPr/>
            <p:nvPr/>
          </p:nvSpPr>
          <p:spPr>
            <a:xfrm>
              <a:off x="7215206" y="5286388"/>
              <a:ext cx="214314" cy="21431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7215206" y="5643578"/>
              <a:ext cx="214314" cy="21431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7215206" y="4929198"/>
              <a:ext cx="214314" cy="2143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/>
            <p:cNvSpPr txBox="1"/>
            <p:nvPr/>
          </p:nvSpPr>
          <p:spPr>
            <a:xfrm>
              <a:off x="4655978" y="3705327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err="1" smtClean="0">
                  <a:latin typeface="Times New Roman" pitchFamily="18" charset="0"/>
                  <a:cs typeface="Times New Roman" pitchFamily="18" charset="0"/>
                </a:rPr>
                <a:t>hasInstant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Elipse 144"/>
            <p:cNvSpPr/>
            <p:nvPr/>
          </p:nvSpPr>
          <p:spPr>
            <a:xfrm>
              <a:off x="6197215" y="3286124"/>
              <a:ext cx="750099" cy="67146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8" name="Grupo 147"/>
            <p:cNvGrpSpPr/>
            <p:nvPr/>
          </p:nvGrpSpPr>
          <p:grpSpPr>
            <a:xfrm>
              <a:off x="6072198" y="3286124"/>
              <a:ext cx="1660935" cy="671460"/>
              <a:chOff x="2041053" y="1785926"/>
              <a:chExt cx="1423658" cy="600022"/>
            </a:xfrm>
          </p:grpSpPr>
          <p:sp>
            <p:nvSpPr>
              <p:cNvPr id="150" name="Elipse 149"/>
              <p:cNvSpPr/>
              <p:nvPr/>
            </p:nvSpPr>
            <p:spPr>
              <a:xfrm>
                <a:off x="2821769" y="1785926"/>
                <a:ext cx="642942" cy="6000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0" name="CaixaDeTexto 159"/>
              <p:cNvSpPr txBox="1"/>
              <p:nvPr/>
            </p:nvSpPr>
            <p:spPr>
              <a:xfrm>
                <a:off x="2041053" y="1913601"/>
                <a:ext cx="857256" cy="3575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Left Time 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Boundary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64" name="Conector angulado 163"/>
            <p:cNvCxnSpPr/>
            <p:nvPr/>
          </p:nvCxnSpPr>
          <p:spPr>
            <a:xfrm rot="5400000" flipH="1" flipV="1">
              <a:off x="6550805" y="2907474"/>
              <a:ext cx="400110" cy="3571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1" name="CaixaDeTexto 120"/>
            <p:cNvSpPr txBox="1"/>
            <p:nvPr/>
          </p:nvSpPr>
          <p:spPr>
            <a:xfrm>
              <a:off x="6786578" y="4111473"/>
              <a:ext cx="15001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lang="pt-BR" sz="1000" b="1" dirty="0" err="1" smtClean="0">
                  <a:latin typeface="Times New Roman" pitchFamily="18" charset="0"/>
                  <a:cs typeface="Times New Roman" pitchFamily="18" charset="0"/>
                </a:rPr>
                <a:t>hasRTB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CaixaDeTexto 127"/>
            <p:cNvSpPr txBox="1"/>
            <p:nvPr/>
          </p:nvSpPr>
          <p:spPr>
            <a:xfrm>
              <a:off x="5715008" y="4182911"/>
              <a:ext cx="15001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lang="pt-BR" sz="1000" b="1" dirty="0" err="1" smtClean="0">
                  <a:latin typeface="Times New Roman" pitchFamily="18" charset="0"/>
                  <a:cs typeface="Times New Roman" pitchFamily="18" charset="0"/>
                </a:rPr>
                <a:t>hasLTB</a:t>
              </a:r>
              <a:r>
                <a:rPr lang="pt-BR" sz="10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Conector em curva 130"/>
            <p:cNvCxnSpPr>
              <a:stCxn id="6" idx="0"/>
              <a:endCxn id="94" idx="0"/>
            </p:cNvCxnSpPr>
            <p:nvPr/>
          </p:nvCxnSpPr>
          <p:spPr>
            <a:xfrm rot="16200000" flipH="1">
              <a:off x="4405375" y="17265"/>
              <a:ext cx="71438" cy="2572908"/>
            </a:xfrm>
            <a:prstGeom prst="curvedConnector3">
              <a:avLst>
                <a:gd name="adj1" fmla="val -319998"/>
              </a:avLst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em curva 134"/>
            <p:cNvCxnSpPr>
              <a:stCxn id="125" idx="0"/>
              <a:endCxn id="56" idx="0"/>
            </p:cNvCxnSpPr>
            <p:nvPr/>
          </p:nvCxnSpPr>
          <p:spPr>
            <a:xfrm rot="16200000" flipH="1">
              <a:off x="4079063" y="-2239592"/>
              <a:ext cx="57179" cy="7072362"/>
            </a:xfrm>
            <a:prstGeom prst="curvedConnector3">
              <a:avLst>
                <a:gd name="adj1" fmla="val -1348154"/>
              </a:avLst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angulado 192"/>
            <p:cNvCxnSpPr>
              <a:stCxn id="158" idx="0"/>
              <a:endCxn id="47" idx="4"/>
            </p:cNvCxnSpPr>
            <p:nvPr/>
          </p:nvCxnSpPr>
          <p:spPr>
            <a:xfrm rot="5400000" flipH="1" flipV="1">
              <a:off x="5306909" y="563491"/>
              <a:ext cx="400110" cy="11304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5" name="Conector angulado 194"/>
            <p:cNvCxnSpPr>
              <a:stCxn id="94" idx="0"/>
              <a:endCxn id="47" idx="4"/>
            </p:cNvCxnSpPr>
            <p:nvPr/>
          </p:nvCxnSpPr>
          <p:spPr>
            <a:xfrm rot="5400000" flipH="1" flipV="1">
              <a:off x="5694489" y="961729"/>
              <a:ext cx="410768" cy="3446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1" name="Conector angulado 200"/>
            <p:cNvCxnSpPr>
              <a:stCxn id="53" idx="0"/>
              <a:endCxn id="47" idx="4"/>
            </p:cNvCxnSpPr>
            <p:nvPr/>
          </p:nvCxnSpPr>
          <p:spPr>
            <a:xfrm rot="16200000" flipV="1">
              <a:off x="6116847" y="884021"/>
              <a:ext cx="410768" cy="5000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3" name="Conector angulado 202"/>
            <p:cNvCxnSpPr>
              <a:stCxn id="56" idx="0"/>
              <a:endCxn id="47" idx="4"/>
            </p:cNvCxnSpPr>
            <p:nvPr/>
          </p:nvCxnSpPr>
          <p:spPr>
            <a:xfrm rot="16200000" flipV="1">
              <a:off x="6659762" y="341107"/>
              <a:ext cx="396509" cy="157163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0" name="Conector angulado 209"/>
            <p:cNvCxnSpPr/>
            <p:nvPr/>
          </p:nvCxnSpPr>
          <p:spPr>
            <a:xfrm rot="16200000" flipV="1">
              <a:off x="6943714" y="2871755"/>
              <a:ext cx="400110" cy="4286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3" name="Conector angulado 212"/>
            <p:cNvCxnSpPr>
              <a:stCxn id="59" idx="0"/>
              <a:endCxn id="56" idx="4"/>
            </p:cNvCxnSpPr>
            <p:nvPr/>
          </p:nvCxnSpPr>
          <p:spPr>
            <a:xfrm rot="5400000" flipH="1" flipV="1">
              <a:off x="7141968" y="1712689"/>
              <a:ext cx="289353" cy="71437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5" name="Conector angulado 214"/>
            <p:cNvCxnSpPr>
              <a:stCxn id="74" idx="0"/>
              <a:endCxn id="56" idx="4"/>
            </p:cNvCxnSpPr>
            <p:nvPr/>
          </p:nvCxnSpPr>
          <p:spPr>
            <a:xfrm rot="16200000" flipV="1">
              <a:off x="7892068" y="1676968"/>
              <a:ext cx="289353" cy="7858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7" name="Conector em curva 216"/>
            <p:cNvCxnSpPr>
              <a:stCxn id="155" idx="4"/>
              <a:endCxn id="59" idx="3"/>
            </p:cNvCxnSpPr>
            <p:nvPr/>
          </p:nvCxnSpPr>
          <p:spPr>
            <a:xfrm rot="5400000" flipH="1" flipV="1">
              <a:off x="4471370" y="1596157"/>
              <a:ext cx="1001359" cy="3384407"/>
            </a:xfrm>
            <a:prstGeom prst="curvedConnector3">
              <a:avLst>
                <a:gd name="adj1" fmla="val -22829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0" name="Conector em curva 219"/>
            <p:cNvCxnSpPr>
              <a:stCxn id="22" idx="7"/>
              <a:endCxn id="59" idx="3"/>
            </p:cNvCxnSpPr>
            <p:nvPr/>
          </p:nvCxnSpPr>
          <p:spPr>
            <a:xfrm rot="5400000" flipH="1" flipV="1">
              <a:off x="5390600" y="1942260"/>
              <a:ext cx="428232" cy="2119075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8" name="Forma 227"/>
            <p:cNvCxnSpPr>
              <a:stCxn id="106" idx="2"/>
              <a:endCxn id="150" idx="4"/>
            </p:cNvCxnSpPr>
            <p:nvPr/>
          </p:nvCxnSpPr>
          <p:spPr>
            <a:xfrm rot="10800000">
              <a:off x="7358083" y="3957584"/>
              <a:ext cx="696520" cy="207256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0" name="Forma 229"/>
            <p:cNvCxnSpPr>
              <a:stCxn id="106" idx="3"/>
              <a:endCxn id="145" idx="4"/>
            </p:cNvCxnSpPr>
            <p:nvPr/>
          </p:nvCxnSpPr>
          <p:spPr>
            <a:xfrm rot="5400000" flipH="1">
              <a:off x="7146032" y="3383817"/>
              <a:ext cx="444653" cy="1592188"/>
            </a:xfrm>
            <a:prstGeom prst="curvedConnector3">
              <a:avLst>
                <a:gd name="adj1" fmla="val -65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Conector angulado 103"/>
            <p:cNvCxnSpPr>
              <a:stCxn id="125" idx="0"/>
              <a:endCxn id="4" idx="4"/>
            </p:cNvCxnSpPr>
            <p:nvPr/>
          </p:nvCxnSpPr>
          <p:spPr>
            <a:xfrm rot="5400000" flipH="1" flipV="1">
              <a:off x="866154" y="562550"/>
              <a:ext cx="410768" cy="10001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angulado 109"/>
            <p:cNvCxnSpPr>
              <a:stCxn id="8" idx="0"/>
              <a:endCxn id="4" idx="4"/>
            </p:cNvCxnSpPr>
            <p:nvPr/>
          </p:nvCxnSpPr>
          <p:spPr>
            <a:xfrm rot="5400000" flipH="1" flipV="1">
              <a:off x="1366220" y="1062616"/>
              <a:ext cx="410768" cy="158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angulado 111"/>
            <p:cNvCxnSpPr>
              <a:stCxn id="6" idx="0"/>
              <a:endCxn id="4" idx="4"/>
            </p:cNvCxnSpPr>
            <p:nvPr/>
          </p:nvCxnSpPr>
          <p:spPr>
            <a:xfrm rot="16200000" flipV="1">
              <a:off x="2157738" y="271098"/>
              <a:ext cx="410768" cy="158303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aixaDeTexto 95"/>
            <p:cNvSpPr txBox="1"/>
            <p:nvPr/>
          </p:nvSpPr>
          <p:spPr>
            <a:xfrm>
              <a:off x="6858016" y="3429000"/>
              <a:ext cx="1000132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Right Time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Boundary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Conector em curva 121"/>
            <p:cNvCxnSpPr>
              <a:stCxn id="22" idx="4"/>
              <a:endCxn id="19" idx="4"/>
            </p:cNvCxnSpPr>
            <p:nvPr/>
          </p:nvCxnSpPr>
          <p:spPr>
            <a:xfrm rot="5400000">
              <a:off x="2601334" y="2723593"/>
              <a:ext cx="613198" cy="2744093"/>
            </a:xfrm>
            <a:prstGeom prst="curvedConnector3">
              <a:avLst>
                <a:gd name="adj1" fmla="val 13728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Conector em curva 128"/>
            <p:cNvCxnSpPr>
              <a:stCxn id="152" idx="4"/>
              <a:endCxn id="19" idx="6"/>
            </p:cNvCxnSpPr>
            <p:nvPr/>
          </p:nvCxnSpPr>
          <p:spPr>
            <a:xfrm rot="5400000">
              <a:off x="1631754" y="3152185"/>
              <a:ext cx="1166092" cy="691073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CaixaDeTexto 135"/>
            <p:cNvSpPr txBox="1"/>
            <p:nvPr/>
          </p:nvSpPr>
          <p:spPr>
            <a:xfrm>
              <a:off x="1977432" y="3286124"/>
              <a:ext cx="1143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baseline="30000" dirty="0" smtClean="0">
                  <a:latin typeface="Times New Roman" pitchFamily="18" charset="0"/>
                  <a:cs typeface="Times New Roman" pitchFamily="18" charset="0"/>
                </a:rPr>
                <a:t>#</a:t>
              </a:r>
              <a:r>
                <a:rPr lang="pt-BR" sz="1000" b="1" dirty="0" err="1" smtClean="0">
                  <a:latin typeface="Times New Roman" pitchFamily="18" charset="0"/>
                  <a:cs typeface="Times New Roman" pitchFamily="18" charset="0"/>
                </a:rPr>
                <a:t>hasCP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CaixaDeTexto 143"/>
            <p:cNvSpPr txBox="1"/>
            <p:nvPr/>
          </p:nvSpPr>
          <p:spPr>
            <a:xfrm>
              <a:off x="2366767" y="4581128"/>
              <a:ext cx="18573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err="1" smtClean="0">
                  <a:latin typeface="Times New Roman" pitchFamily="18" charset="0"/>
                  <a:cs typeface="Times New Roman" pitchFamily="18" charset="0"/>
                </a:rPr>
                <a:t>hasDeathPatient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CaixaDeTexto 145"/>
            <p:cNvSpPr txBox="1"/>
            <p:nvPr/>
          </p:nvSpPr>
          <p:spPr>
            <a:xfrm>
              <a:off x="1835696" y="4077072"/>
              <a:ext cx="17145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err="1" smtClean="0">
                  <a:latin typeface="Times New Roman" pitchFamily="18" charset="0"/>
                  <a:cs typeface="Times New Roman" pitchFamily="18" charset="0"/>
                </a:rPr>
                <a:t>hasInjuredPatient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5" name="Conector em curva 164"/>
            <p:cNvCxnSpPr>
              <a:stCxn id="155" idx="4"/>
              <a:endCxn id="19" idx="5"/>
            </p:cNvCxnSpPr>
            <p:nvPr/>
          </p:nvCxnSpPr>
          <p:spPr>
            <a:xfrm rot="5400000">
              <a:off x="2266213" y="3294446"/>
              <a:ext cx="519041" cy="1508228"/>
            </a:xfrm>
            <a:prstGeom prst="curvedConnector3">
              <a:avLst>
                <a:gd name="adj1" fmla="val 121214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7" name="CaixaDeTexto 166"/>
            <p:cNvSpPr txBox="1"/>
            <p:nvPr/>
          </p:nvSpPr>
          <p:spPr>
            <a:xfrm>
              <a:off x="1071538" y="5286388"/>
              <a:ext cx="22145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baseline="30000" dirty="0" smtClean="0">
                  <a:latin typeface="Times New Roman" pitchFamily="18" charset="0"/>
                  <a:cs typeface="Times New Roman" pitchFamily="18" charset="0"/>
                </a:rPr>
                <a:t># </a:t>
              </a:r>
              <a:r>
                <a:rPr lang="pt-BR" sz="1000" b="1" dirty="0" err="1" smtClean="0">
                  <a:latin typeface="Times New Roman" pitchFamily="18" charset="0"/>
                  <a:cs typeface="Times New Roman" pitchFamily="18" charset="0"/>
                </a:rPr>
                <a:t>hasCP</a:t>
              </a:r>
              <a:r>
                <a:rPr lang="pt-BR" sz="10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pt-BR" sz="1000" b="1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</a:t>
              </a:r>
              <a:r>
                <a:rPr lang="pt-BR" sz="1000" b="1" dirty="0" err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hasConvalescentPatient</a:t>
              </a:r>
              <a:endParaRPr lang="pt-BR" sz="1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  <a:p>
              <a:r>
                <a:rPr lang="pt-BR" sz="1000" b="1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*</a:t>
              </a:r>
              <a:r>
                <a:rPr lang="pt-BR" sz="1000" b="1" dirty="0" err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hasLTB</a:t>
              </a:r>
              <a:r>
                <a:rPr lang="pt-BR" sz="1000" b="1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  </a:t>
              </a:r>
              <a:r>
                <a:rPr lang="pt-BR" sz="1000" b="1" dirty="0" err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hasLeftTimeBoundary</a:t>
              </a:r>
              <a:endParaRPr lang="pt-BR" sz="1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  <a:p>
              <a:r>
                <a:rPr lang="pt-BR" sz="1000" b="1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  </a:t>
              </a:r>
              <a:r>
                <a:rPr lang="pt-BR" sz="1000" b="1" dirty="0" err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hasRTB</a:t>
              </a:r>
              <a:r>
                <a:rPr lang="pt-BR" sz="1000" b="1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  </a:t>
              </a:r>
              <a:r>
                <a:rPr lang="pt-BR" sz="1000" b="1" dirty="0" err="1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hasRightTimeBoundary</a:t>
              </a:r>
              <a:endParaRPr lang="pt-BR" sz="1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8" name="Conector em curva 167"/>
            <p:cNvCxnSpPr>
              <a:stCxn id="152" idx="4"/>
              <a:endCxn id="106" idx="4"/>
            </p:cNvCxnSpPr>
            <p:nvPr/>
          </p:nvCxnSpPr>
          <p:spPr>
            <a:xfrm rot="16200000" flipH="1">
              <a:off x="4702047" y="772963"/>
              <a:ext cx="1585895" cy="5869317"/>
            </a:xfrm>
            <a:prstGeom prst="curvedConnector3">
              <a:avLst>
                <a:gd name="adj1" fmla="val 112404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6" name="CaixaDeTexto 175"/>
            <p:cNvSpPr txBox="1"/>
            <p:nvPr/>
          </p:nvSpPr>
          <p:spPr>
            <a:xfrm>
              <a:off x="4929190" y="4429132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err="1" smtClean="0">
                  <a:latin typeface="Times New Roman" pitchFamily="18" charset="0"/>
                  <a:cs typeface="Times New Roman" pitchFamily="18" charset="0"/>
                </a:rPr>
                <a:t>projectsTo</a:t>
              </a:r>
              <a:r>
                <a:rPr lang="pt-BR" sz="10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CaixaDeTexto 181"/>
            <p:cNvSpPr txBox="1"/>
            <p:nvPr/>
          </p:nvSpPr>
          <p:spPr>
            <a:xfrm>
              <a:off x="4936593" y="2720127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err="1" smtClean="0">
                  <a:latin typeface="Times New Roman" pitchFamily="18" charset="0"/>
                  <a:cs typeface="Times New Roman" pitchFamily="18" charset="0"/>
                </a:rPr>
                <a:t>hasInstant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Retângulo 184"/>
            <p:cNvSpPr/>
            <p:nvPr/>
          </p:nvSpPr>
          <p:spPr>
            <a:xfrm>
              <a:off x="7143768" y="4857760"/>
              <a:ext cx="1214446" cy="1071570"/>
            </a:xfrm>
            <a:prstGeom prst="rect">
              <a:avLst/>
            </a:prstGeom>
            <a:noFill/>
            <a:ln w="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/>
            <p:cNvSpPr/>
            <p:nvPr/>
          </p:nvSpPr>
          <p:spPr>
            <a:xfrm>
              <a:off x="1071538" y="5286388"/>
              <a:ext cx="2143140" cy="571504"/>
            </a:xfrm>
            <a:prstGeom prst="rect">
              <a:avLst/>
            </a:prstGeom>
            <a:noFill/>
            <a:ln w="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3390993" y="2164618"/>
              <a:ext cx="820967" cy="7974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3284406" y="238081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Instantaneous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Process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Conector angulado 25"/>
            <p:cNvCxnSpPr>
              <a:stCxn id="152" idx="0"/>
              <a:endCxn id="6" idx="4"/>
            </p:cNvCxnSpPr>
            <p:nvPr/>
          </p:nvCxnSpPr>
          <p:spPr>
            <a:xfrm rot="5400000" flipH="1" flipV="1">
              <a:off x="2786050" y="1774526"/>
              <a:ext cx="142876" cy="5943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>
              <a:stCxn id="100" idx="0"/>
              <a:endCxn id="6" idx="4"/>
            </p:cNvCxnSpPr>
            <p:nvPr/>
          </p:nvCxnSpPr>
          <p:spPr>
            <a:xfrm rot="16200000" flipV="1">
              <a:off x="3395870" y="1759010"/>
              <a:ext cx="164378" cy="64683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angulado 29"/>
            <p:cNvCxnSpPr>
              <a:stCxn id="155" idx="0"/>
              <a:endCxn id="100" idx="4"/>
            </p:cNvCxnSpPr>
            <p:nvPr/>
          </p:nvCxnSpPr>
          <p:spPr>
            <a:xfrm rot="5400000" flipH="1" flipV="1">
              <a:off x="3462897" y="2779000"/>
              <a:ext cx="155530" cy="52163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angulado 228"/>
            <p:cNvCxnSpPr>
              <a:stCxn id="22" idx="0"/>
              <a:endCxn id="100" idx="4"/>
            </p:cNvCxnSpPr>
            <p:nvPr/>
          </p:nvCxnSpPr>
          <p:spPr>
            <a:xfrm rot="16200000" flipV="1">
              <a:off x="3962963" y="2800564"/>
              <a:ext cx="155530" cy="4785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aixaDeTexto 122"/>
            <p:cNvSpPr txBox="1"/>
            <p:nvPr/>
          </p:nvSpPr>
          <p:spPr>
            <a:xfrm>
              <a:off x="3563888" y="1772816"/>
              <a:ext cx="1428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err="1" smtClean="0">
                  <a:latin typeface="Times New Roman" pitchFamily="18" charset="0"/>
                  <a:cs typeface="Times New Roman" pitchFamily="18" charset="0"/>
                </a:rPr>
                <a:t>equivalentTo</a:t>
              </a:r>
              <a:endParaRPr lang="pt-BR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2" name="Conector em curva 231"/>
            <p:cNvCxnSpPr>
              <a:stCxn id="100" idx="7"/>
              <a:endCxn id="158" idx="3"/>
            </p:cNvCxnSpPr>
            <p:nvPr/>
          </p:nvCxnSpPr>
          <p:spPr>
            <a:xfrm rot="5400000" flipH="1" flipV="1">
              <a:off x="4182840" y="1749823"/>
              <a:ext cx="440468" cy="622684"/>
            </a:xfrm>
            <a:prstGeom prst="curvedConnector3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66</Words>
  <Application>Microsoft Office PowerPoint</Application>
  <PresentationFormat>Apresentação na tela (4:3)</PresentationFormat>
  <Paragraphs>48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Filipe Santana</dc:creator>
  <cp:lastModifiedBy>Filipe Santana</cp:lastModifiedBy>
  <cp:revision>29</cp:revision>
  <dcterms:created xsi:type="dcterms:W3CDTF">2012-02-23T20:41:00Z</dcterms:created>
  <dcterms:modified xsi:type="dcterms:W3CDTF">2012-06-26T13:09:47Z</dcterms:modified>
</cp:coreProperties>
</file>