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DDB5-6276-490F-B117-80FDF75908FC}" type="datetimeFigureOut">
              <a:rPr lang="pt-BR" smtClean="0"/>
              <a:t>09/09/2011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143A-EDE5-49E4-928C-B59CC86657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216024" y="1484784"/>
            <a:ext cx="8748464" cy="4248472"/>
            <a:chOff x="0" y="1484784"/>
            <a:chExt cx="8748464" cy="4248472"/>
          </a:xfrm>
        </p:grpSpPr>
        <p:grpSp>
          <p:nvGrpSpPr>
            <p:cNvPr id="49" name="Grupo 48"/>
            <p:cNvGrpSpPr/>
            <p:nvPr/>
          </p:nvGrpSpPr>
          <p:grpSpPr>
            <a:xfrm>
              <a:off x="0" y="2204864"/>
              <a:ext cx="7056784" cy="3528392"/>
              <a:chOff x="755576" y="836712"/>
              <a:chExt cx="7056784" cy="3528392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1259632" y="2204864"/>
                <a:ext cx="2016224" cy="576064"/>
                <a:chOff x="1259632" y="2204864"/>
                <a:chExt cx="2016224" cy="576064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1331640" y="22768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latin typeface="Times New Roman" pitchFamily="18" charset="0"/>
                      <a:cs typeface="Times New Roman" pitchFamily="18" charset="0"/>
                    </a:rPr>
                    <a:t>LivingOrganism</a:t>
                  </a:r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1259632" y="2204864"/>
                  <a:ext cx="2016224" cy="5760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1259632" y="836712"/>
                <a:ext cx="2016224" cy="576064"/>
                <a:chOff x="1187624" y="836712"/>
                <a:chExt cx="2016224" cy="576064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1259632" y="908720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CasualtyEvent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1187624" y="836712"/>
                  <a:ext cx="2016224" cy="5760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4427984" y="2204864"/>
                <a:ext cx="2016224" cy="576064"/>
                <a:chOff x="4355976" y="2852936"/>
                <a:chExt cx="2016224" cy="576064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4427984" y="2924944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TimeBoundary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355976" y="2852936"/>
                  <a:ext cx="2016224" cy="5760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508104" y="836712"/>
                <a:ext cx="2304256" cy="576064"/>
                <a:chOff x="4788024" y="1484784"/>
                <a:chExt cx="2304256" cy="576064"/>
              </a:xfrm>
            </p:grpSpPr>
            <p:sp>
              <p:nvSpPr>
                <p:cNvPr id="8" name="CaixaDeTexto 7"/>
                <p:cNvSpPr txBox="1"/>
                <p:nvPr/>
              </p:nvSpPr>
              <p:spPr>
                <a:xfrm>
                  <a:off x="4860032" y="1556792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Left</a:t>
                  </a: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TimeBoundary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4788024" y="1484784"/>
                  <a:ext cx="2304256" cy="5760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Forma 22"/>
              <p:cNvCxnSpPr>
                <a:endCxn id="13" idx="4"/>
              </p:cNvCxnSpPr>
              <p:nvPr/>
            </p:nvCxnSpPr>
            <p:spPr>
              <a:xfrm flipV="1">
                <a:off x="3275856" y="2780928"/>
                <a:ext cx="2160240" cy="108012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em curva 24"/>
              <p:cNvCxnSpPr>
                <a:stCxn id="12" idx="4"/>
                <a:endCxn id="11" idx="0"/>
              </p:cNvCxnSpPr>
              <p:nvPr/>
            </p:nvCxnSpPr>
            <p:spPr>
              <a:xfrm rot="5400000">
                <a:off x="1871700" y="1808820"/>
                <a:ext cx="792088" cy="1588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de seta reta 26"/>
              <p:cNvCxnSpPr>
                <a:stCxn id="12" idx="6"/>
                <a:endCxn id="14" idx="2"/>
              </p:cNvCxnSpPr>
              <p:nvPr/>
            </p:nvCxnSpPr>
            <p:spPr>
              <a:xfrm>
                <a:off x="3275856" y="1124744"/>
                <a:ext cx="223224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em curva 28"/>
              <p:cNvCxnSpPr>
                <a:stCxn id="13" idx="0"/>
                <a:endCxn id="14" idx="4"/>
              </p:cNvCxnSpPr>
              <p:nvPr/>
            </p:nvCxnSpPr>
            <p:spPr>
              <a:xfrm rot="5400000" flipH="1" flipV="1">
                <a:off x="5652120" y="1196752"/>
                <a:ext cx="792088" cy="122413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upo 14"/>
              <p:cNvGrpSpPr/>
              <p:nvPr/>
            </p:nvGrpSpPr>
            <p:grpSpPr>
              <a:xfrm>
                <a:off x="1763688" y="3789040"/>
                <a:ext cx="1872208" cy="576064"/>
                <a:chOff x="1043608" y="3645024"/>
                <a:chExt cx="1872208" cy="576064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1259632" y="3645024"/>
                  <a:ext cx="1512168" cy="5760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CaixaDeTexto 5"/>
                <p:cNvSpPr txBox="1"/>
                <p:nvPr/>
              </p:nvSpPr>
              <p:spPr>
                <a:xfrm>
                  <a:off x="1043608" y="371703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latin typeface="Times New Roman" pitchFamily="18" charset="0"/>
                      <a:cs typeface="Times New Roman" pitchFamily="18" charset="0"/>
                    </a:rPr>
                    <a:t>Presential</a:t>
                  </a:r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5" name="Conector em curva 34"/>
              <p:cNvCxnSpPr>
                <a:stCxn id="11" idx="4"/>
                <a:endCxn id="10" idx="0"/>
              </p:cNvCxnSpPr>
              <p:nvPr/>
            </p:nvCxnSpPr>
            <p:spPr>
              <a:xfrm rot="16200000" flipH="1">
                <a:off x="1997714" y="3050958"/>
                <a:ext cx="1008112" cy="468052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em curva 37"/>
              <p:cNvCxnSpPr>
                <a:stCxn id="11" idx="5"/>
                <a:endCxn id="13" idx="3"/>
              </p:cNvCxnSpPr>
              <p:nvPr/>
            </p:nvCxnSpPr>
            <p:spPr>
              <a:xfrm rot="16200000" flipH="1">
                <a:off x="3851920" y="1825232"/>
                <a:ext cx="1588" cy="1742666"/>
              </a:xfrm>
              <a:prstGeom prst="curvedConnector3">
                <a:avLst>
                  <a:gd name="adj1" fmla="val 1970799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/>
              <p:cNvCxnSpPr/>
              <p:nvPr/>
            </p:nvCxnSpPr>
            <p:spPr>
              <a:xfrm>
                <a:off x="3995936" y="2996952"/>
                <a:ext cx="648072" cy="576064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5796136" y="1753071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Times New Roman" pitchFamily="18" charset="0"/>
                    <a:cs typeface="Times New Roman" pitchFamily="18" charset="0"/>
                  </a:rPr>
                  <a:t>hasLeftBoundary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283968" y="3645024"/>
                <a:ext cx="864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existsAt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3419872" y="2636912"/>
                <a:ext cx="864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existsAt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1835696" y="321297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Times New Roman" pitchFamily="18" charset="0"/>
                    <a:cs typeface="Times New Roman" pitchFamily="18" charset="0"/>
                  </a:rPr>
                  <a:t>isA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3275856" y="836712"/>
                <a:ext cx="1944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hasCasualtyInstant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755576" y="1628800"/>
                <a:ext cx="1944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= 1 hasPatient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7020272" y="1484784"/>
              <a:ext cx="1728192" cy="576064"/>
              <a:chOff x="7020272" y="1484784"/>
              <a:chExt cx="1728192" cy="576064"/>
            </a:xfrm>
          </p:grpSpPr>
          <p:sp>
            <p:nvSpPr>
              <p:cNvPr id="50" name="CaixaDeTexto 49"/>
              <p:cNvSpPr txBox="1"/>
              <p:nvPr/>
            </p:nvSpPr>
            <p:spPr>
              <a:xfrm>
                <a:off x="7164288" y="155679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err="1" smtClean="0">
                    <a:latin typeface="Times New Roman" pitchFamily="18" charset="0"/>
                    <a:cs typeface="Times New Roman" pitchFamily="18" charset="0"/>
                  </a:rPr>
                  <a:t>PointInTime</a:t>
                </a:r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7020272" y="1484784"/>
                <a:ext cx="1728192" cy="5760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Conector em curva 53"/>
            <p:cNvCxnSpPr>
              <a:stCxn id="14" idx="7"/>
              <a:endCxn id="51" idx="3"/>
            </p:cNvCxnSpPr>
            <p:nvPr/>
          </p:nvCxnSpPr>
          <p:spPr>
            <a:xfrm rot="5400000" flipH="1" flipV="1">
              <a:off x="6839975" y="1855843"/>
              <a:ext cx="312742" cy="55402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6588224" y="1844824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Times New Roman" pitchFamily="18" charset="0"/>
                  <a:cs typeface="Times New Roman" pitchFamily="18" charset="0"/>
                </a:rPr>
                <a:t>isA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Santana</dc:creator>
  <cp:lastModifiedBy>Filipe Santana</cp:lastModifiedBy>
  <cp:revision>5</cp:revision>
  <dcterms:created xsi:type="dcterms:W3CDTF">2011-07-10T19:32:41Z</dcterms:created>
  <dcterms:modified xsi:type="dcterms:W3CDTF">2011-09-09T19:29:13Z</dcterms:modified>
</cp:coreProperties>
</file>