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7370-20E7-4463-803C-0149076355A9}" type="datetimeFigureOut">
              <a:rPr lang="pt-BR" smtClean="0"/>
              <a:t>25/02/2012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B8EE-28F4-49CA-8759-CA4780E9F76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/>
          <p:cNvGrpSpPr/>
          <p:nvPr/>
        </p:nvGrpSpPr>
        <p:grpSpPr>
          <a:xfrm>
            <a:off x="-32" y="428604"/>
            <a:ext cx="9358378" cy="5286412"/>
            <a:chOff x="-32" y="428604"/>
            <a:chExt cx="9358378" cy="528641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-32" y="674260"/>
              <a:ext cx="1214446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357290" y="1035827"/>
              <a:ext cx="1214446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571736" y="428604"/>
              <a:ext cx="1643074" cy="8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before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B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after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A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596" y="642918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785918" y="1004485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71406" y="1750206"/>
              <a:ext cx="1214446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285852" y="2111773"/>
              <a:ext cx="1214446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00034" y="1718864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14480" y="2080431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571736" y="1555296"/>
              <a:ext cx="1643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meets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B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met-by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A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142976" y="1643050"/>
              <a:ext cx="214314" cy="785818"/>
            </a:xfrm>
            <a:prstGeom prst="roundRect">
              <a:avLst/>
            </a:prstGeom>
            <a:solidFill>
              <a:schemeClr val="accent2">
                <a:alpha val="60000"/>
              </a:schemeClr>
            </a:solidFill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42844" y="3036090"/>
              <a:ext cx="1857388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42844" y="3397657"/>
              <a:ext cx="1214446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92943" y="3004748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71472" y="3366315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406" y="2928934"/>
              <a:ext cx="214314" cy="785818"/>
            </a:xfrm>
            <a:prstGeom prst="roundRect">
              <a:avLst/>
            </a:prstGeom>
            <a:solidFill>
              <a:schemeClr val="accent2">
                <a:alpha val="60000"/>
              </a:schemeClr>
            </a:solidFill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571736" y="2786058"/>
              <a:ext cx="1643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started-by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B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B starts A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295244" y="4103284"/>
              <a:ext cx="1857388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616715" y="4464851"/>
              <a:ext cx="1214446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045343" y="4071942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45343" y="4433509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571736" y="3929066"/>
              <a:ext cx="1643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contains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B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during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A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4357686" y="674260"/>
              <a:ext cx="1857388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5214942" y="1035827"/>
              <a:ext cx="1571636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107785" y="642918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822165" y="1004485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858016" y="428604"/>
              <a:ext cx="1928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overlaps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B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overlapped-by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A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4572000" y="1714488"/>
              <a:ext cx="1857388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5214942" y="2076055"/>
              <a:ext cx="1214446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322099" y="1683146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43570" y="2044713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6286512" y="1643050"/>
              <a:ext cx="214314" cy="785818"/>
            </a:xfrm>
            <a:prstGeom prst="roundRect">
              <a:avLst/>
            </a:prstGeom>
            <a:solidFill>
              <a:schemeClr val="accent2">
                <a:alpha val="60000"/>
              </a:schemeClr>
            </a:solidFill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786314" y="3036090"/>
              <a:ext cx="1785950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786314" y="3469095"/>
              <a:ext cx="1785950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500694" y="3004748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5500694" y="3437753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4714876" y="3000372"/>
              <a:ext cx="214314" cy="785818"/>
            </a:xfrm>
            <a:prstGeom prst="roundRect">
              <a:avLst/>
            </a:prstGeom>
            <a:solidFill>
              <a:schemeClr val="accent2">
                <a:alpha val="60000"/>
              </a:schemeClr>
            </a:solidFill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429388" y="3000372"/>
              <a:ext cx="214314" cy="785818"/>
            </a:xfrm>
            <a:prstGeom prst="roundRect">
              <a:avLst/>
            </a:prstGeom>
            <a:solidFill>
              <a:schemeClr val="accent2">
                <a:alpha val="60000"/>
              </a:schemeClr>
            </a:solidFill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857752" y="5049484"/>
              <a:ext cx="1785950" cy="2143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572132" y="5018142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Elipse 45"/>
            <p:cNvSpPr/>
            <p:nvPr/>
          </p:nvSpPr>
          <p:spPr>
            <a:xfrm>
              <a:off x="5286380" y="4246160"/>
              <a:ext cx="71438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5286380" y="414338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5929322" y="4612103"/>
              <a:ext cx="71438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5929322" y="4509323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6072198" y="5540797"/>
              <a:ext cx="71438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072198" y="5438017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858016" y="1505538"/>
              <a:ext cx="1928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finished-by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B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finishes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A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786578" y="2862860"/>
              <a:ext cx="2571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temporally-coincide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B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temporally-coincide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786578" y="3929066"/>
              <a:ext cx="2571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P precedes Q</a:t>
              </a:r>
            </a:p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Q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follows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P</a:t>
              </a:r>
              <a:endParaRPr lang="pt-BR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6786578" y="4857760"/>
              <a:ext cx="2571768" cy="458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P </a:t>
              </a:r>
              <a:r>
                <a:rPr lang="pt-BR" dirty="0" err="1" smtClean="0">
                  <a:latin typeface="Times New Roman" pitchFamily="18" charset="0"/>
                  <a:cs typeface="Times New Roman" pitchFamily="18" charset="0"/>
                </a:rPr>
                <a:t>instant-during</a:t>
              </a:r>
              <a:r>
                <a:rPr lang="pt-BR" dirty="0" smtClean="0">
                  <a:latin typeface="Times New Roman" pitchFamily="18" charset="0"/>
                  <a:cs typeface="Times New Roman" pitchFamily="18" charset="0"/>
                </a:rPr>
                <a:t> 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Office PowerPoint</Application>
  <PresentationFormat>Apresentação na tela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Filipe Santana</dc:creator>
  <cp:lastModifiedBy>Filipe Santana</cp:lastModifiedBy>
  <cp:revision>3</cp:revision>
  <dcterms:created xsi:type="dcterms:W3CDTF">2012-02-25T17:33:33Z</dcterms:created>
  <dcterms:modified xsi:type="dcterms:W3CDTF">2012-02-25T17:55:17Z</dcterms:modified>
</cp:coreProperties>
</file>