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D5EC5-12D9-4809-96D9-64666B59085F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5DCA-648B-4CC8-865C-59E0D25D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5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65DCA-648B-4CC8-865C-59E0D25D69D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3836-0432-4FC9-BD56-75FA3ADFC912}" type="datetimeFigureOut">
              <a:rPr lang="pt-BR" smtClean="0"/>
              <a:t>28/12/2011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8687-88AC-4899-A807-5398CF4CBA7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971600" y="1907540"/>
            <a:ext cx="5472608" cy="1593468"/>
            <a:chOff x="971600" y="1907540"/>
            <a:chExt cx="5472608" cy="1593468"/>
          </a:xfrm>
        </p:grpSpPr>
        <p:cxnSp>
          <p:nvCxnSpPr>
            <p:cNvPr id="6" name="Conector reto 5"/>
            <p:cNvCxnSpPr/>
            <p:nvPr/>
          </p:nvCxnSpPr>
          <p:spPr>
            <a:xfrm>
              <a:off x="2051720" y="2636912"/>
              <a:ext cx="32403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1907704" y="263691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5400000">
              <a:off x="5148064" y="263691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have esquerda 9"/>
            <p:cNvSpPr/>
            <p:nvPr/>
          </p:nvSpPr>
          <p:spPr>
            <a:xfrm rot="16200000">
              <a:off x="3563888" y="1412776"/>
              <a:ext cx="216024" cy="3240360"/>
            </a:xfrm>
            <a:prstGeom prst="leftBrace">
              <a:avLst>
                <a:gd name="adj1" fmla="val 8333"/>
                <a:gd name="adj2" fmla="val 4953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059832" y="313167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Chronoid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71600" y="190754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Left Time Boundary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139952" y="191683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Right Time Boundary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Conector de seta reta 14"/>
            <p:cNvCxnSpPr>
              <a:stCxn id="12" idx="2"/>
            </p:cNvCxnSpPr>
            <p:nvPr/>
          </p:nvCxnSpPr>
          <p:spPr>
            <a:xfrm rot="5400000">
              <a:off x="1942914" y="2384884"/>
              <a:ext cx="21681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5400000">
              <a:off x="5183274" y="2384884"/>
              <a:ext cx="21681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Apresentação na tela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Santana</dc:creator>
  <cp:lastModifiedBy>Filipe Santana</cp:lastModifiedBy>
  <cp:revision>5</cp:revision>
  <dcterms:created xsi:type="dcterms:W3CDTF">2011-07-10T19:22:46Z</dcterms:created>
  <dcterms:modified xsi:type="dcterms:W3CDTF">2011-12-28T19:11:50Z</dcterms:modified>
</cp:coreProperties>
</file>