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7" r:id="rId3"/>
    <p:sldId id="323" r:id="rId4"/>
    <p:sldId id="318" r:id="rId5"/>
    <p:sldId id="322" r:id="rId6"/>
    <p:sldId id="319" r:id="rId7"/>
    <p:sldId id="324" r:id="rId8"/>
    <p:sldId id="325" r:id="rId9"/>
    <p:sldId id="32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6" autoAdjust="0"/>
    <p:restoredTop sz="86570" autoAdjust="0"/>
  </p:normalViewPr>
  <p:slideViewPr>
    <p:cSldViewPr>
      <p:cViewPr varScale="1">
        <p:scale>
          <a:sx n="50" d="100"/>
          <a:sy n="50" d="100"/>
        </p:scale>
        <p:origin x="-10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279" d="100"/>
        <a:sy n="279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17-03-2014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Metáfora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metáforas</a:t>
            </a:r>
            <a:r>
              <a:rPr lang="en-US" dirty="0" smtClean="0"/>
              <a:t>) e a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justificação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842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5507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4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Modelo Conceptual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11</a:t>
            </a:r>
            <a:endParaRPr lang="pt-PT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052736"/>
            <a:ext cx="3635896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O KITT tem um assistente virtual que é como um co-piloto.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 Assistente virtual realiza tarefas permitindo a prática de uma condução em segurança</a:t>
            </a:r>
            <a:endParaRPr lang="pt-PT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blog.avianca.com.br/wp-content/uploads/2013/03/Foto-co-pilot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6" y="1006596"/>
            <a:ext cx="4336604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Conceitos: Objetos e Atributos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KITT tem: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Uma assistente (nome, sexo)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Temas (cor, localização, horas, condições atmosféricas)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Telefone (contactos)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Informações (</a:t>
            </a:r>
            <a:r>
              <a:rPr lang="pt-PT" b="0" dirty="0" smtClean="0">
                <a:solidFill>
                  <a:schemeClr val="tx1"/>
                </a:solidFill>
              </a:rPr>
              <a:t>trânsito</a:t>
            </a:r>
            <a:r>
              <a:rPr lang="pt-PT" b="0" dirty="0" smtClean="0">
                <a:solidFill>
                  <a:schemeClr val="tx1"/>
                </a:solidFill>
              </a:rPr>
              <a:t>, estações de serviço)</a:t>
            </a:r>
          </a:p>
          <a:p>
            <a:pPr marL="0" indent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04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Conceitos: </a:t>
            </a:r>
            <a:r>
              <a:rPr lang="pt-PT" dirty="0" smtClean="0"/>
              <a:t>Operações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pt-PT" dirty="0" smtClean="0"/>
              <a:t>Realizar chamadas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Pedir informações de </a:t>
            </a:r>
            <a:r>
              <a:rPr lang="pt-PT" dirty="0" smtClean="0"/>
              <a:t>trânsito </a:t>
            </a:r>
            <a:endParaRPr lang="pt-PT" dirty="0" smtClean="0"/>
          </a:p>
          <a:p>
            <a:pPr marL="457200" indent="-457200">
              <a:buFontTx/>
              <a:buChar char="-"/>
            </a:pPr>
            <a:r>
              <a:rPr lang="pt-PT" dirty="0" smtClean="0"/>
              <a:t>Pedir informações de estações de serviço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Mudar tema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Activar assistente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Ligar automaticamente em caso de avaria</a:t>
            </a:r>
          </a:p>
        </p:txBody>
      </p:sp>
    </p:spTree>
    <p:extLst>
      <p:ext uri="{BB962C8B-B14F-4D97-AF65-F5344CB8AC3E}">
        <p14:creationId xmlns:p14="http://schemas.microsoft.com/office/powerpoint/2010/main" val="13864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Relações entre Conceitos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>
                <a:solidFill>
                  <a:schemeClr val="tx1"/>
                </a:solidFill>
              </a:rPr>
              <a:t>O utilizador pede à assistente, através de um comando de voz especifico, que realize determinadas funções como informações ou realizar um telefonema.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 KITT realiza operações automaticamente como mudar o tema ou ligar em caso de avaria.</a:t>
            </a:r>
          </a:p>
        </p:txBody>
      </p:sp>
    </p:spTree>
    <p:extLst>
      <p:ext uri="{BB962C8B-B14F-4D97-AF65-F5344CB8AC3E}">
        <p14:creationId xmlns:p14="http://schemas.microsoft.com/office/powerpoint/2010/main" val="13763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dirty="0" smtClean="0">
                <a:solidFill>
                  <a:schemeClr val="tx1"/>
                </a:solidFill>
              </a:rPr>
              <a:t>Realizar um telefonema no nosso sistema é como realizar um telefonema no nosso telefone.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Pedir informações é como pedir a </a:t>
            </a:r>
            <a:r>
              <a:rPr lang="pt-PT" b="0" dirty="0" smtClean="0">
                <a:solidFill>
                  <a:schemeClr val="tx1"/>
                </a:solidFill>
              </a:rPr>
              <a:t>uma pessoa que indique onde a estação de serviço mais próxima ou aceder as noticias de trânsito.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Mudar o tema é como mudar o wallpaper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788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Telefonar através de detecção por voz</a:t>
            </a:r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Filipe entra no carro e liga para o Cláudia e passam o caminho todo a conversar.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2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Temas para a </a:t>
            </a:r>
            <a:r>
              <a:rPr lang="pt-PT" dirty="0" smtClean="0"/>
              <a:t>interface.</a:t>
            </a:r>
            <a:endParaRPr lang="pt-PT" dirty="0"/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Filipe sentiu uma repentina vontade de apoiar o seu glorioso clube, Benfica e decide mudar o tema da interface com fotos do clube.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49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Assistente virtual responsável pela assistência e </a:t>
            </a:r>
          </a:p>
          <a:p>
            <a:pPr lvl="1"/>
            <a:r>
              <a:rPr lang="pt-PT" dirty="0"/>
              <a:t>pelo controlo das restantes funcionalidades.</a:t>
            </a:r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</a:t>
            </a:r>
            <a:r>
              <a:rPr lang="pt-PT" dirty="0" smtClean="0"/>
              <a:t>Miguel </a:t>
            </a:r>
            <a:r>
              <a:rPr lang="pt-PT" dirty="0"/>
              <a:t>distraído a falar com </a:t>
            </a:r>
            <a:r>
              <a:rPr lang="pt-PT" dirty="0" smtClean="0"/>
              <a:t>o Tomás, </a:t>
            </a:r>
            <a:r>
              <a:rPr lang="pt-PT" dirty="0"/>
              <a:t>não vê </a:t>
            </a:r>
            <a:r>
              <a:rPr lang="pt-PT"/>
              <a:t>bem </a:t>
            </a:r>
            <a:r>
              <a:rPr lang="pt-PT" smtClean="0"/>
              <a:t>à sua </a:t>
            </a:r>
            <a:r>
              <a:rPr lang="pt-PT" dirty="0"/>
              <a:t>frente e </a:t>
            </a:r>
            <a:r>
              <a:rPr lang="pt-PT" dirty="0" smtClean="0"/>
              <a:t>embate </a:t>
            </a:r>
            <a:r>
              <a:rPr lang="pt-PT" dirty="0"/>
              <a:t>contra um poste e a assistente virtual liga </a:t>
            </a:r>
            <a:r>
              <a:rPr lang="pt-PT" dirty="0" smtClean="0"/>
              <a:t>rapidamente </a:t>
            </a:r>
            <a:r>
              <a:rPr lang="pt-PT" dirty="0"/>
              <a:t>para assistência de socorros e reboque.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3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330</Words>
  <Application>Microsoft Office PowerPoint</Application>
  <PresentationFormat>Apresentação no Ecrã (4:3)</PresentationFormat>
  <Paragraphs>51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ipm_2012_template</vt:lpstr>
      <vt:lpstr>Laboratório 4</vt:lpstr>
      <vt:lpstr>Metáfora</vt:lpstr>
      <vt:lpstr>Conceitos: Objetos e Atributos</vt:lpstr>
      <vt:lpstr>Conceitos: Operações</vt:lpstr>
      <vt:lpstr>Relações entre Conceitos</vt:lpstr>
      <vt:lpstr>Mapeamento</vt:lpstr>
      <vt:lpstr>Cenário Atividades 1</vt:lpstr>
      <vt:lpstr>Cenário Atividades 3</vt:lpstr>
      <vt:lpstr>Cenário Atividades 3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Fipo</cp:lastModifiedBy>
  <cp:revision>119</cp:revision>
  <dcterms:created xsi:type="dcterms:W3CDTF">2012-07-20T15:09:32Z</dcterms:created>
  <dcterms:modified xsi:type="dcterms:W3CDTF">2014-03-17T11:35:11Z</dcterms:modified>
</cp:coreProperties>
</file>