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CCFFFF"/>
    <a:srgbClr val="63053D"/>
    <a:srgbClr val="B80A72"/>
    <a:srgbClr val="F98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622" autoAdjust="0"/>
    <p:restoredTop sz="67742" autoAdjust="0"/>
  </p:normalViewPr>
  <p:slideViewPr>
    <p:cSldViewPr>
      <p:cViewPr varScale="1">
        <p:scale>
          <a:sx n="49" d="100"/>
          <a:sy n="49" d="100"/>
        </p:scale>
        <p:origin x="-17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68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175" d="100"/>
        <a:sy n="175" d="100"/>
      </p:scale>
      <p:origin x="0" y="576"/>
    </p:cViewPr>
  </p:sorterViewPr>
  <p:notesViewPr>
    <p:cSldViewPr snapToGrid="0" snapToObjects="1">
      <p:cViewPr varScale="1">
        <p:scale>
          <a:sx n="151" d="100"/>
          <a:sy n="151" d="100"/>
        </p:scale>
        <p:origin x="-18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2356B-B5D9-194B-8BF8-BDC2208CF4D8}" type="datetimeFigureOut">
              <a:rPr lang="en-US" smtClean="0"/>
              <a:t>3/24/2014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47BB-2E07-3442-BFEC-0C18990E7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8101F-BDC9-7B4B-A02B-3F56E307A038}" type="datetimeFigureOut">
              <a:rPr lang="pt-PT" noProof="0" smtClean="0"/>
              <a:t>24-03-2014</a:t>
            </a:fld>
            <a:endParaRPr lang="pt-PT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4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14F4F-F6E2-D541-9B6E-AC00324A2CA3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6215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1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71795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10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diferenças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semelhanças</a:t>
            </a:r>
            <a:r>
              <a:rPr lang="en-US" baseline="0" dirty="0" smtClean="0"/>
              <a:t> entre as 3 </a:t>
            </a:r>
            <a:r>
              <a:rPr lang="en-US" baseline="0" dirty="0" err="1" smtClean="0"/>
              <a:t>soluções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desenvolvidas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11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2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5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6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7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8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9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Users\Daniel\Documents\My Dropbox\IST\Cadeiras\IPM\bg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06304" y="2743200"/>
            <a:ext cx="6937695" cy="458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1492788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chemeClr val="bg2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2285984" cy="46434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144000" bIns="180000" rtlCol="0" anchor="ctr"/>
          <a:lstStyle/>
          <a:p>
            <a:pPr marL="360363" indent="0" algn="l"/>
            <a:r>
              <a:rPr lang="pt-PT" sz="3600" b="1" dirty="0" smtClean="0"/>
              <a:t>Interfaces Pessoa Máquina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85984" y="2564904"/>
            <a:ext cx="6894512" cy="360362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>
            <a:lvl1pPr marL="342900" indent="17463"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4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24-03-2014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chemeClr val="bg2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rgbClr val="FFFFFF">
              <a:alpha val="60000"/>
            </a:srgb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4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noProof="0" dirty="0" smtClean="0"/>
              <a:t>Laboratório 5</a:t>
            </a:r>
            <a:endParaRPr lang="pt-PT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9600" noProof="0" dirty="0" smtClean="0"/>
              <a:t> </a:t>
            </a:r>
            <a:endParaRPr lang="pt-PT" sz="9600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PT" dirty="0" smtClean="0"/>
              <a:t>Protótipos de Papel (individuais)</a:t>
            </a:r>
            <a:endParaRPr lang="pt-PT" noProof="0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483768" y="3212976"/>
            <a:ext cx="4536504" cy="10081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17463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pt-PT" sz="4000" b="1" dirty="0" smtClean="0">
                <a:solidFill>
                  <a:schemeClr val="bg2">
                    <a:lumMod val="50000"/>
                  </a:schemeClr>
                </a:solidFill>
              </a:rPr>
              <a:t>Grupo: </a:t>
            </a:r>
            <a:r>
              <a:rPr lang="pt-PT" sz="4000" b="1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PT" sz="4000" b="1" dirty="0" smtClean="0">
                <a:solidFill>
                  <a:schemeClr val="bg2">
                    <a:lumMod val="50000"/>
                  </a:schemeClr>
                </a:solidFill>
              </a:rPr>
              <a:t>11</a:t>
            </a:r>
            <a:r>
              <a:rPr lang="pt-PT" sz="4000" b="1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endParaRPr lang="pt-PT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Protótipo Aluno 3 &lt;</a:t>
            </a:r>
            <a:r>
              <a:rPr lang="pt-PT" dirty="0" smtClean="0"/>
              <a:t>nº 76485&gt;</a:t>
            </a:r>
            <a:endParaRPr lang="pt-PT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124744"/>
            <a:ext cx="737235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82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Principais Diferenças / Semelhanças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principais diferenças:</a:t>
            </a:r>
          </a:p>
          <a:p>
            <a:pPr marL="457200" indent="-457200">
              <a:buFontTx/>
              <a:buChar char="-"/>
            </a:pPr>
            <a:r>
              <a:rPr lang="pt-PT" b="0" dirty="0" smtClean="0">
                <a:solidFill>
                  <a:schemeClr val="tx1"/>
                </a:solidFill>
              </a:rPr>
              <a:t>Localização de janelas</a:t>
            </a:r>
          </a:p>
          <a:p>
            <a:pPr marL="457200" indent="-457200">
              <a:buFontTx/>
              <a:buChar char="-"/>
            </a:pPr>
            <a:r>
              <a:rPr lang="pt-PT" b="0" dirty="0" smtClean="0">
                <a:solidFill>
                  <a:schemeClr val="tx1"/>
                </a:solidFill>
              </a:rPr>
              <a:t>Modo de apresentação da funcionalidade</a:t>
            </a:r>
          </a:p>
          <a:p>
            <a:pPr marL="0" indent="0"/>
            <a:r>
              <a:rPr lang="pt-PT" dirty="0" smtClean="0"/>
              <a:t>As principais semelhanças:</a:t>
            </a:r>
          </a:p>
          <a:p>
            <a:pPr marL="457200" indent="-457200">
              <a:buFontTx/>
              <a:buChar char="-"/>
            </a:pPr>
            <a:r>
              <a:rPr lang="pt-PT" b="0" dirty="0" smtClean="0">
                <a:solidFill>
                  <a:schemeClr val="tx1"/>
                </a:solidFill>
              </a:rPr>
              <a:t>Funções desempenhadas pela funcionalidade</a:t>
            </a:r>
          </a:p>
          <a:p>
            <a:pPr marL="457200" indent="-457200">
              <a:buFontTx/>
              <a:buChar char="-"/>
            </a:pPr>
            <a:r>
              <a:rPr lang="pt-PT" b="0" dirty="0" smtClean="0">
                <a:solidFill>
                  <a:schemeClr val="tx1"/>
                </a:solidFill>
              </a:rPr>
              <a:t>Modo de desempenho da função</a:t>
            </a:r>
          </a:p>
        </p:txBody>
      </p:sp>
    </p:spTree>
    <p:extLst>
      <p:ext uri="{BB962C8B-B14F-4D97-AF65-F5344CB8AC3E}">
        <p14:creationId xmlns:p14="http://schemas.microsoft.com/office/powerpoint/2010/main" val="7804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Protótipo Aluno 1 &lt;</a:t>
            </a:r>
            <a:r>
              <a:rPr lang="pt-PT" dirty="0" smtClean="0"/>
              <a:t>nº </a:t>
            </a:r>
            <a:r>
              <a:rPr lang="pt-PT" dirty="0" smtClean="0"/>
              <a:t>71035</a:t>
            </a:r>
            <a:r>
              <a:rPr lang="pt-PT" dirty="0" smtClean="0"/>
              <a:t>&gt;</a:t>
            </a:r>
            <a:endParaRPr lang="pt-P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6920234" cy="451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5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Protótipo Aluno 1 &lt;</a:t>
            </a:r>
            <a:r>
              <a:rPr lang="pt-PT" dirty="0" smtClean="0"/>
              <a:t>nº 71035&gt;</a:t>
            </a:r>
            <a:endParaRPr lang="pt-P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560840" cy="465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68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Protótipo Aluno 1 &lt;</a:t>
            </a:r>
            <a:r>
              <a:rPr lang="pt-PT" dirty="0" smtClean="0"/>
              <a:t>nº 71035&gt;</a:t>
            </a:r>
            <a:endParaRPr lang="pt-P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35291"/>
            <a:ext cx="8136904" cy="475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Protótipo Aluno 2 &lt;</a:t>
            </a:r>
            <a:r>
              <a:rPr lang="pt-PT" dirty="0" smtClean="0"/>
              <a:t>nº 76469 &gt;</a:t>
            </a:r>
            <a:endParaRPr lang="pt-PT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24125" y="3709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026" name="Picture 2" descr="C:\Users\Fipo\Dropbox\IPM\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63471"/>
            <a:ext cx="4752528" cy="511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3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Protótipo Aluno 2 &lt;</a:t>
            </a:r>
            <a:r>
              <a:rPr lang="pt-PT" dirty="0"/>
              <a:t>nº 76469 &gt;</a:t>
            </a:r>
            <a:endParaRPr lang="pt-PT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300163"/>
            <a:ext cx="768667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5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Protótipo Aluno 2 &lt;</a:t>
            </a:r>
            <a:r>
              <a:rPr lang="pt-PT" dirty="0"/>
              <a:t>nº 76469 &gt;</a:t>
            </a:r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223963"/>
            <a:ext cx="80391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9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Protótipo Aluno 3 &lt;</a:t>
            </a:r>
            <a:r>
              <a:rPr lang="pt-PT" dirty="0" smtClean="0"/>
              <a:t>nº 76485&gt;</a:t>
            </a:r>
            <a:endParaRPr lang="pt-P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54402"/>
            <a:ext cx="6362700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1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Protótipo Aluno 3 &lt;</a:t>
            </a:r>
            <a:r>
              <a:rPr lang="pt-PT" dirty="0" smtClean="0"/>
              <a:t>nº 76485&gt;</a:t>
            </a:r>
            <a:endParaRPr lang="pt-P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196752"/>
            <a:ext cx="668655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3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_2012_template">
  <a:themeElements>
    <a:clrScheme name="Custom 1">
      <a:dk1>
        <a:srgbClr val="000000"/>
      </a:dk1>
      <a:lt1>
        <a:srgbClr val="FFFFFF"/>
      </a:lt1>
      <a:dk2>
        <a:srgbClr val="63053D"/>
      </a:dk2>
      <a:lt2>
        <a:srgbClr val="2A9300"/>
      </a:lt2>
      <a:accent1>
        <a:srgbClr val="B80A72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</TotalTime>
  <Words>126</Words>
  <Application>Microsoft Office PowerPoint</Application>
  <PresentationFormat>Apresentação no Ecrã (4:3)</PresentationFormat>
  <Paragraphs>32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ipm_2012_template</vt:lpstr>
      <vt:lpstr>Laboratório 5</vt:lpstr>
      <vt:lpstr>Protótipo Aluno 1 &lt;nº 71035&gt;</vt:lpstr>
      <vt:lpstr>Protótipo Aluno 1 &lt;nº 71035&gt;</vt:lpstr>
      <vt:lpstr>Protótipo Aluno 1 &lt;nº 71035&gt;</vt:lpstr>
      <vt:lpstr>Protótipo Aluno 2 &lt;nº 76469 &gt;</vt:lpstr>
      <vt:lpstr>Protótipo Aluno 2 &lt;nº 76469 &gt;</vt:lpstr>
      <vt:lpstr>Protótipo Aluno 2 &lt;nº 76469 &gt;</vt:lpstr>
      <vt:lpstr>Protótipo Aluno 3 &lt;nº 76485&gt;</vt:lpstr>
      <vt:lpstr>Protótipo Aluno 3 &lt;nº 76485&gt;</vt:lpstr>
      <vt:lpstr>Protótipo Aluno 3 &lt;nº 76485&gt;</vt:lpstr>
      <vt:lpstr>Principais Diferenças / Semelhanças</vt:lpstr>
    </vt:vector>
  </TitlesOfParts>
  <Company>Instituto Superior Técnico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3</dc:title>
  <dc:creator>Manuel J. Fonseca</dc:creator>
  <cp:lastModifiedBy>Fipo</cp:lastModifiedBy>
  <cp:revision>114</cp:revision>
  <dcterms:created xsi:type="dcterms:W3CDTF">2012-07-20T15:09:32Z</dcterms:created>
  <dcterms:modified xsi:type="dcterms:W3CDTF">2014-03-24T22:15:36Z</dcterms:modified>
</cp:coreProperties>
</file>