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7" r:id="rId3"/>
    <p:sldId id="327" r:id="rId4"/>
    <p:sldId id="328" r:id="rId5"/>
    <p:sldId id="331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22" autoAdjust="0"/>
    <p:restoredTop sz="67742" autoAdjust="0"/>
  </p:normalViewPr>
  <p:slideViewPr>
    <p:cSldViewPr>
      <p:cViewPr varScale="1">
        <p:scale>
          <a:sx n="49" d="100"/>
          <a:sy n="49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75" d="100"/>
        <a:sy n="175" d="100"/>
      </p:scale>
      <p:origin x="0" y="576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09-04-2014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</a:t>
            </a:r>
            <a:r>
              <a:rPr lang="en-US" dirty="0" err="1" smtClean="0"/>
              <a:t>Heurística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09-04-2014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7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Evolução do Protótipo de Papel para o Primeiro </a:t>
            </a:r>
            <a:r>
              <a:rPr lang="pt-PT" smtClean="0"/>
              <a:t>Protótipo Funcional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&lt;número&gt;</a:t>
            </a:r>
            <a:endParaRPr lang="pt-PT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" y="1748254"/>
            <a:ext cx="3857671" cy="252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60664" y="494116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Antes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85476" y="49411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Depois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87" y="1628800"/>
            <a:ext cx="5057775" cy="275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3733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44" y="1782471"/>
            <a:ext cx="46291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75916" y="5311121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Antes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01382" y="537887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Depois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0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39"/>
            <a:ext cx="4270790" cy="2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88839"/>
            <a:ext cx="4438649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56379" y="5361340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Antes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6786" y="536134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Depois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3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Erros Identificados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principais erros foram:</a:t>
            </a:r>
          </a:p>
          <a:p>
            <a:r>
              <a:rPr lang="pt-PT" sz="2800" b="0" dirty="0" smtClean="0">
                <a:solidFill>
                  <a:schemeClr val="tx1"/>
                </a:solidFill>
              </a:rPr>
              <a:t>Problema</a:t>
            </a:r>
            <a:r>
              <a:rPr lang="pt-PT" sz="2800" b="0" dirty="0">
                <a:solidFill>
                  <a:schemeClr val="tx1"/>
                </a:solidFill>
              </a:rPr>
              <a:t>: Impossibilidade de fazer uma Chamada no Teclado. </a:t>
            </a:r>
          </a:p>
          <a:p>
            <a:r>
              <a:rPr lang="pt-PT" sz="2800" b="0" dirty="0" smtClean="0">
                <a:solidFill>
                  <a:schemeClr val="tx1"/>
                </a:solidFill>
              </a:rPr>
              <a:t>Heurística</a:t>
            </a:r>
            <a:r>
              <a:rPr lang="pt-PT" sz="2800" b="0" dirty="0">
                <a:solidFill>
                  <a:schemeClr val="tx1"/>
                </a:solidFill>
              </a:rPr>
              <a:t>: H2-4: Consistência e adesão a normas</a:t>
            </a:r>
            <a:r>
              <a:rPr lang="pt-PT" sz="28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PT" sz="2800" b="0" dirty="0">
                <a:solidFill>
                  <a:schemeClr val="tx1"/>
                </a:solidFill>
              </a:rPr>
              <a:t>Problema: Alguma linguagem em inglês</a:t>
            </a:r>
          </a:p>
          <a:p>
            <a:r>
              <a:rPr lang="pt-PT" sz="2800" b="0" dirty="0">
                <a:solidFill>
                  <a:schemeClr val="tx1"/>
                </a:solidFill>
              </a:rPr>
              <a:t>Heurística: 2.2</a:t>
            </a:r>
            <a:r>
              <a:rPr lang="pt-PT" sz="2800" b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2800" b="0" dirty="0">
                <a:solidFill>
                  <a:schemeClr val="tx1"/>
                </a:solidFill>
              </a:rPr>
              <a:t>Problema: Falta tecla para telefonar</a:t>
            </a:r>
          </a:p>
          <a:p>
            <a:r>
              <a:rPr lang="pt-PT" sz="2800" b="0" dirty="0">
                <a:solidFill>
                  <a:schemeClr val="tx1"/>
                </a:solidFill>
              </a:rPr>
              <a:t>Heurística: 2.3</a:t>
            </a:r>
            <a:endParaRPr lang="pt-PT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93</Words>
  <Application>Microsoft Office PowerPoint</Application>
  <PresentationFormat>Apresentação no Ecrã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ipm_2012_template</vt:lpstr>
      <vt:lpstr>Laboratório 7</vt:lpstr>
      <vt:lpstr>Protótipo Antes e Depois</vt:lpstr>
      <vt:lpstr>Protótipo Antes e Depois</vt:lpstr>
      <vt:lpstr>Protótipo Antes e Depois</vt:lpstr>
      <vt:lpstr>Principais Erros Identificados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Fipo</cp:lastModifiedBy>
  <cp:revision>117</cp:revision>
  <dcterms:created xsi:type="dcterms:W3CDTF">2012-07-20T15:09:32Z</dcterms:created>
  <dcterms:modified xsi:type="dcterms:W3CDTF">2014-04-09T08:58:22Z</dcterms:modified>
</cp:coreProperties>
</file>