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317" r:id="rId3"/>
    <p:sldId id="323" r:id="rId4"/>
    <p:sldId id="318" r:id="rId5"/>
    <p:sldId id="322" r:id="rId6"/>
    <p:sldId id="319" r:id="rId7"/>
    <p:sldId id="324" r:id="rId8"/>
    <p:sldId id="325" r:id="rId9"/>
    <p:sldId id="326" r:id="rId10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8F8F8"/>
    <a:srgbClr val="CCFFFF"/>
    <a:srgbClr val="63053D"/>
    <a:srgbClr val="B80A72"/>
    <a:srgbClr val="F987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16" autoAdjust="0"/>
    <p:restoredTop sz="86570" autoAdjust="0"/>
  </p:normalViewPr>
  <p:slideViewPr>
    <p:cSldViewPr>
      <p:cViewPr varScale="1">
        <p:scale>
          <a:sx n="50" d="100"/>
          <a:sy n="50" d="100"/>
        </p:scale>
        <p:origin x="-108" y="-3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6680"/>
    </p:cViewPr>
  </p:outlineViewPr>
  <p:notesTextViewPr>
    <p:cViewPr>
      <p:scale>
        <a:sx n="80" d="100"/>
        <a:sy n="80" d="100"/>
      </p:scale>
      <p:origin x="0" y="0"/>
    </p:cViewPr>
  </p:notesTextViewPr>
  <p:sorterViewPr>
    <p:cViewPr>
      <p:scale>
        <a:sx n="279" d="100"/>
        <a:sy n="279" d="100"/>
      </p:scale>
      <p:origin x="0" y="0"/>
    </p:cViewPr>
  </p:sorterViewPr>
  <p:notesViewPr>
    <p:cSldViewPr snapToGrid="0" snapToObjects="1">
      <p:cViewPr varScale="1">
        <p:scale>
          <a:sx n="151" d="100"/>
          <a:sy n="151" d="100"/>
        </p:scale>
        <p:origin x="-1800" y="-10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12356B-B5D9-194B-8BF8-BDC2208CF4D8}" type="datetimeFigureOut">
              <a:rPr lang="en-US" smtClean="0"/>
              <a:t>3/17/2014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C147BB-2E07-3442-BFEC-0C18990E758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0371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A8101F-BDC9-7B4B-A02B-3F56E307A038}" type="datetimeFigureOut">
              <a:rPr lang="pt-PT" noProof="0" smtClean="0"/>
              <a:t>17-03-2014</a:t>
            </a:fld>
            <a:endParaRPr lang="pt-PT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noProof="0" dirty="0" err="1" smtClean="0"/>
              <a:t>Click</a:t>
            </a:r>
            <a:r>
              <a:rPr lang="pt-PT" noProof="0" dirty="0" smtClean="0"/>
              <a:t> to </a:t>
            </a:r>
            <a:r>
              <a:rPr lang="pt-PT" noProof="0" dirty="0" err="1" smtClean="0"/>
              <a:t>edit</a:t>
            </a:r>
            <a:r>
              <a:rPr lang="pt-PT" noProof="0" dirty="0" smtClean="0"/>
              <a:t> </a:t>
            </a:r>
            <a:r>
              <a:rPr lang="pt-PT" noProof="0" dirty="0" err="1" smtClean="0"/>
              <a:t>Master</a:t>
            </a:r>
            <a:r>
              <a:rPr lang="pt-PT" noProof="0" dirty="0" smtClean="0"/>
              <a:t> </a:t>
            </a:r>
            <a:r>
              <a:rPr lang="pt-PT" noProof="0" dirty="0" err="1" smtClean="0"/>
              <a:t>text</a:t>
            </a:r>
            <a:r>
              <a:rPr lang="pt-PT" noProof="0" dirty="0" smtClean="0"/>
              <a:t> </a:t>
            </a:r>
            <a:r>
              <a:rPr lang="pt-PT" noProof="0" dirty="0" err="1" smtClean="0"/>
              <a:t>styles</a:t>
            </a:r>
            <a:endParaRPr lang="pt-PT" noProof="0" dirty="0" smtClean="0"/>
          </a:p>
          <a:p>
            <a:pPr lvl="1"/>
            <a:r>
              <a:rPr lang="pt-PT" noProof="0" dirty="0" err="1" smtClean="0"/>
              <a:t>Second</a:t>
            </a:r>
            <a:r>
              <a:rPr lang="pt-PT" noProof="0" dirty="0" smtClean="0"/>
              <a:t> </a:t>
            </a:r>
            <a:r>
              <a:rPr lang="pt-PT" noProof="0" dirty="0" err="1" smtClean="0"/>
              <a:t>level</a:t>
            </a:r>
            <a:endParaRPr lang="pt-PT" noProof="0" dirty="0" smtClean="0"/>
          </a:p>
          <a:p>
            <a:pPr lvl="2"/>
            <a:r>
              <a:rPr lang="pt-PT" noProof="0" dirty="0" err="1" smtClean="0"/>
              <a:t>Third</a:t>
            </a:r>
            <a:r>
              <a:rPr lang="pt-PT" noProof="0" dirty="0" smtClean="0"/>
              <a:t> </a:t>
            </a:r>
            <a:r>
              <a:rPr lang="pt-PT" noProof="0" dirty="0" err="1" smtClean="0"/>
              <a:t>level</a:t>
            </a:r>
            <a:endParaRPr lang="pt-PT" noProof="0" dirty="0" smtClean="0"/>
          </a:p>
          <a:p>
            <a:pPr lvl="3"/>
            <a:r>
              <a:rPr lang="pt-PT" noProof="0" dirty="0" err="1" smtClean="0"/>
              <a:t>Fourth</a:t>
            </a:r>
            <a:r>
              <a:rPr lang="pt-PT" noProof="0" dirty="0" smtClean="0"/>
              <a:t> </a:t>
            </a:r>
            <a:r>
              <a:rPr lang="pt-PT" noProof="0" dirty="0" err="1" smtClean="0"/>
              <a:t>level</a:t>
            </a:r>
            <a:endParaRPr lang="pt-PT" noProof="0" dirty="0" smtClean="0"/>
          </a:p>
          <a:p>
            <a:pPr lvl="4"/>
            <a:r>
              <a:rPr lang="pt-PT" noProof="0" dirty="0" err="1" smtClean="0"/>
              <a:t>Fifth</a:t>
            </a:r>
            <a:r>
              <a:rPr lang="pt-PT" noProof="0" dirty="0" smtClean="0"/>
              <a:t> </a:t>
            </a:r>
            <a:r>
              <a:rPr lang="pt-PT" noProof="0" dirty="0" err="1" smtClean="0"/>
              <a:t>level</a:t>
            </a:r>
            <a:endParaRPr lang="pt-PT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314F4F-F6E2-D541-9B6E-AC00324A2CA3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062150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314F4F-F6E2-D541-9B6E-AC00324A2CA3}" type="slidenum">
              <a:rPr lang="pt-PT" noProof="0" smtClean="0"/>
              <a:t>1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40717958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Metáfora</a:t>
            </a:r>
            <a:r>
              <a:rPr lang="en-US" dirty="0" smtClean="0"/>
              <a:t> (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metáforas</a:t>
            </a:r>
            <a:r>
              <a:rPr lang="en-US" dirty="0" smtClean="0"/>
              <a:t>) e a </a:t>
            </a:r>
            <a:r>
              <a:rPr lang="en-US" dirty="0" err="1" smtClean="0"/>
              <a:t>respectiva</a:t>
            </a:r>
            <a:r>
              <a:rPr lang="en-US" dirty="0" smtClean="0"/>
              <a:t> </a:t>
            </a:r>
            <a:r>
              <a:rPr lang="en-US" dirty="0" err="1" smtClean="0"/>
              <a:t>justificação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314F4F-F6E2-D541-9B6E-AC00324A2CA3}" type="slidenum">
              <a:rPr lang="pt-PT" noProof="0" smtClean="0"/>
              <a:t>2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5577214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314F4F-F6E2-D541-9B6E-AC00324A2CA3}" type="slidenum">
              <a:rPr lang="pt-PT" noProof="0" smtClean="0"/>
              <a:t>5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4084293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314F4F-F6E2-D541-9B6E-AC00324A2CA3}" type="slidenum">
              <a:rPr lang="pt-PT" noProof="0" smtClean="0"/>
              <a:t>6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7550745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314F4F-F6E2-D541-9B6E-AC00324A2CA3}" type="slidenum">
              <a:rPr lang="pt-PT" noProof="0" smtClean="0"/>
              <a:t>7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33484744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314F4F-F6E2-D541-9B6E-AC00324A2CA3}" type="slidenum">
              <a:rPr lang="pt-PT" noProof="0" smtClean="0"/>
              <a:t>8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33484744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314F4F-F6E2-D541-9B6E-AC00324A2CA3}" type="slidenum">
              <a:rPr lang="pt-PT" noProof="0" smtClean="0"/>
              <a:t>9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33484744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E:\Users\Daniel\Documents\My Dropbox\IST\Cadeiras\IPM\bg.jpg"/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206304" y="2743200"/>
            <a:ext cx="6937695" cy="4581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5984" y="1000108"/>
            <a:ext cx="6929454" cy="1492788"/>
          </a:xfrm>
          <a:solidFill>
            <a:schemeClr val="bg2">
              <a:lumMod val="50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t-PT" dirty="0"/>
          </a:p>
        </p:txBody>
      </p:sp>
      <p:sp>
        <p:nvSpPr>
          <p:cNvPr id="9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0" y="4572008"/>
            <a:ext cx="2285984" cy="2286016"/>
          </a:xfrm>
          <a:solidFill>
            <a:schemeClr val="bg2"/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defRPr sz="115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2285984" cy="464344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144000" bIns="180000" rtlCol="0" anchor="ctr"/>
          <a:lstStyle/>
          <a:p>
            <a:pPr marL="360363" indent="0" algn="l"/>
            <a:r>
              <a:rPr lang="pt-PT" sz="3600" b="1" dirty="0" smtClean="0"/>
              <a:t>Interfaces Pessoa Máquina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285984" y="2564904"/>
            <a:ext cx="6894512" cy="360362"/>
          </a:xfrm>
          <a:solidFill>
            <a:schemeClr val="bg2">
              <a:lumMod val="75000"/>
            </a:schemeClr>
          </a:solidFill>
        </p:spPr>
        <p:txBody>
          <a:bodyPr>
            <a:noAutofit/>
          </a:bodyPr>
          <a:lstStyle>
            <a:lvl1pPr marL="342900" indent="17463"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noProof="0" dirty="0" err="1" smtClean="0"/>
              <a:t>Click</a:t>
            </a:r>
            <a:r>
              <a:rPr lang="pt-PT" noProof="0" dirty="0" smtClean="0"/>
              <a:t> to </a:t>
            </a:r>
            <a:r>
              <a:rPr lang="pt-PT" noProof="0" dirty="0" err="1" smtClean="0"/>
              <a:t>edit</a:t>
            </a:r>
            <a:r>
              <a:rPr lang="pt-PT" noProof="0" dirty="0" smtClean="0"/>
              <a:t> </a:t>
            </a:r>
            <a:r>
              <a:rPr lang="pt-PT" noProof="0" dirty="0" err="1" smtClean="0"/>
              <a:t>Master</a:t>
            </a:r>
            <a:r>
              <a:rPr lang="pt-PT" noProof="0" dirty="0" smtClean="0"/>
              <a:t> </a:t>
            </a:r>
            <a:r>
              <a:rPr lang="pt-PT" noProof="0" dirty="0" err="1" smtClean="0"/>
              <a:t>title</a:t>
            </a:r>
            <a:r>
              <a:rPr lang="pt-PT" noProof="0" dirty="0" smtClean="0"/>
              <a:t> </a:t>
            </a:r>
            <a:r>
              <a:rPr lang="pt-PT" noProof="0" dirty="0" err="1" smtClean="0"/>
              <a:t>style</a:t>
            </a:r>
            <a:endParaRPr lang="pt-PT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noProof="0" dirty="0" err="1" smtClean="0"/>
              <a:t>Click</a:t>
            </a:r>
            <a:r>
              <a:rPr lang="pt-PT" noProof="0" dirty="0" smtClean="0"/>
              <a:t> to </a:t>
            </a:r>
            <a:r>
              <a:rPr lang="pt-PT" noProof="0" dirty="0" err="1" smtClean="0"/>
              <a:t>edit</a:t>
            </a:r>
            <a:r>
              <a:rPr lang="pt-PT" noProof="0" dirty="0" smtClean="0"/>
              <a:t> </a:t>
            </a:r>
            <a:r>
              <a:rPr lang="pt-PT" noProof="0" dirty="0" err="1" smtClean="0"/>
              <a:t>Master</a:t>
            </a:r>
            <a:r>
              <a:rPr lang="pt-PT" noProof="0" dirty="0" smtClean="0"/>
              <a:t> </a:t>
            </a:r>
            <a:r>
              <a:rPr lang="pt-PT" noProof="0" dirty="0" err="1" smtClean="0"/>
              <a:t>text</a:t>
            </a:r>
            <a:r>
              <a:rPr lang="pt-PT" noProof="0" dirty="0" smtClean="0"/>
              <a:t> </a:t>
            </a:r>
            <a:r>
              <a:rPr lang="pt-PT" noProof="0" dirty="0" err="1" smtClean="0"/>
              <a:t>styles</a:t>
            </a:r>
            <a:endParaRPr lang="pt-PT" noProof="0" dirty="0" smtClean="0"/>
          </a:p>
          <a:p>
            <a:pPr lvl="1"/>
            <a:r>
              <a:rPr lang="pt-PT" noProof="0" dirty="0" err="1" smtClean="0"/>
              <a:t>Second</a:t>
            </a:r>
            <a:r>
              <a:rPr lang="pt-PT" noProof="0" dirty="0" smtClean="0"/>
              <a:t> </a:t>
            </a:r>
            <a:r>
              <a:rPr lang="pt-PT" noProof="0" dirty="0" err="1" smtClean="0"/>
              <a:t>level</a:t>
            </a:r>
            <a:endParaRPr lang="pt-PT" noProof="0" dirty="0" smtClean="0"/>
          </a:p>
          <a:p>
            <a:pPr lvl="2"/>
            <a:r>
              <a:rPr lang="pt-PT" noProof="0" dirty="0" err="1" smtClean="0"/>
              <a:t>Third</a:t>
            </a:r>
            <a:r>
              <a:rPr lang="pt-PT" noProof="0" dirty="0" smtClean="0"/>
              <a:t> </a:t>
            </a:r>
            <a:r>
              <a:rPr lang="pt-PT" noProof="0" dirty="0" err="1" smtClean="0"/>
              <a:t>level</a:t>
            </a:r>
            <a:endParaRPr lang="pt-PT" noProof="0" dirty="0" smtClean="0"/>
          </a:p>
          <a:p>
            <a:pPr lvl="3"/>
            <a:r>
              <a:rPr lang="pt-PT" noProof="0" dirty="0" err="1" smtClean="0"/>
              <a:t>Fourth</a:t>
            </a:r>
            <a:r>
              <a:rPr lang="pt-PT" noProof="0" dirty="0" smtClean="0"/>
              <a:t> </a:t>
            </a:r>
            <a:r>
              <a:rPr lang="pt-PT" noProof="0" dirty="0" err="1" smtClean="0"/>
              <a:t>level</a:t>
            </a:r>
            <a:endParaRPr lang="pt-PT" noProof="0" dirty="0" smtClean="0"/>
          </a:p>
          <a:p>
            <a:pPr lvl="4"/>
            <a:r>
              <a:rPr lang="pt-PT" noProof="0" dirty="0" err="1" smtClean="0"/>
              <a:t>Fifth</a:t>
            </a:r>
            <a:r>
              <a:rPr lang="pt-PT" noProof="0" dirty="0" smtClean="0"/>
              <a:t> </a:t>
            </a:r>
            <a:r>
              <a:rPr lang="pt-PT" noProof="0" dirty="0" err="1" smtClean="0"/>
              <a:t>level</a:t>
            </a:r>
            <a:endParaRPr lang="pt-PT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CC9924-33BC-4796-B0F9-D37DB5D899BF}" type="datetimeFigureOut">
              <a:rPr lang="pt-PT" smtClean="0"/>
              <a:pPr/>
              <a:t>17-03-2014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5EBF8D4-C87A-47B7-9996-84452461937B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20"/>
          <p:cNvSpPr>
            <a:spLocks noGrp="1"/>
          </p:cNvSpPr>
          <p:nvPr>
            <p:ph type="body" sz="quarter" idx="11"/>
          </p:nvPr>
        </p:nvSpPr>
        <p:spPr>
          <a:xfrm>
            <a:off x="0" y="0"/>
            <a:ext cx="9144000" cy="6858000"/>
          </a:xfrm>
          <a:ln w="152400">
            <a:solidFill>
              <a:schemeClr val="bg2"/>
            </a:solidFill>
          </a:ln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-1" y="0"/>
            <a:ext cx="2790000" cy="2790000"/>
          </a:xfrm>
          <a:solidFill>
            <a:schemeClr val="bg2"/>
          </a:solidFill>
          <a:ln>
            <a:noFill/>
          </a:ln>
        </p:spPr>
        <p:txBody>
          <a:bodyPr>
            <a:noAutofit/>
          </a:bodyPr>
          <a:lstStyle>
            <a:lvl1pPr marL="0" indent="0" algn="ctr">
              <a:defRPr sz="16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1222" y="2886061"/>
            <a:ext cx="6786578" cy="3362339"/>
          </a:xfrm>
          <a:solidFill>
            <a:srgbClr val="FFFFFF">
              <a:alpha val="60000"/>
            </a:srgbClr>
          </a:solidFill>
        </p:spPr>
        <p:txBody>
          <a:bodyPr anchor="t">
            <a:noAutofit/>
          </a:bodyPr>
          <a:lstStyle>
            <a:lvl1pPr algn="r">
              <a:defRPr sz="6600" b="1" cap="all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pt-PT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9006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9006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noProof="0" dirty="0" err="1" smtClean="0"/>
              <a:t>Click</a:t>
            </a:r>
            <a:r>
              <a:rPr lang="pt-PT" noProof="0" dirty="0" smtClean="0"/>
              <a:t> to </a:t>
            </a:r>
            <a:r>
              <a:rPr lang="pt-PT" noProof="0" dirty="0" err="1" smtClean="0"/>
              <a:t>edit</a:t>
            </a:r>
            <a:r>
              <a:rPr lang="pt-PT" noProof="0" dirty="0" smtClean="0"/>
              <a:t> </a:t>
            </a:r>
            <a:r>
              <a:rPr lang="pt-PT" noProof="0" dirty="0" err="1" smtClean="0"/>
              <a:t>Master</a:t>
            </a:r>
            <a:r>
              <a:rPr lang="pt-PT" noProof="0" dirty="0" smtClean="0"/>
              <a:t> </a:t>
            </a:r>
            <a:r>
              <a:rPr lang="pt-PT" noProof="0" dirty="0" err="1" smtClean="0"/>
              <a:t>title</a:t>
            </a:r>
            <a:r>
              <a:rPr lang="pt-PT" noProof="0" dirty="0" smtClean="0"/>
              <a:t> </a:t>
            </a:r>
            <a:r>
              <a:rPr lang="pt-PT" noProof="0" dirty="0" err="1" smtClean="0"/>
              <a:t>style</a:t>
            </a:r>
            <a:endParaRPr lang="pt-PT" noProof="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32" y="-24"/>
            <a:ext cx="9144032" cy="857256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noProof="0" dirty="0" err="1" smtClean="0"/>
              <a:t>Click</a:t>
            </a:r>
            <a:r>
              <a:rPr lang="pt-PT" noProof="0" dirty="0" smtClean="0"/>
              <a:t> to </a:t>
            </a:r>
            <a:r>
              <a:rPr lang="pt-PT" noProof="0" dirty="0" err="1" smtClean="0"/>
              <a:t>edit</a:t>
            </a:r>
            <a:r>
              <a:rPr lang="pt-PT" noProof="0" dirty="0" smtClean="0"/>
              <a:t> </a:t>
            </a:r>
            <a:r>
              <a:rPr lang="pt-PT" noProof="0" dirty="0" err="1" smtClean="0"/>
              <a:t>Master</a:t>
            </a:r>
            <a:r>
              <a:rPr lang="pt-PT" noProof="0" dirty="0" smtClean="0"/>
              <a:t> </a:t>
            </a:r>
            <a:r>
              <a:rPr lang="pt-PT" noProof="0" dirty="0" err="1" smtClean="0"/>
              <a:t>title</a:t>
            </a:r>
            <a:r>
              <a:rPr lang="pt-PT" noProof="0" dirty="0" smtClean="0"/>
              <a:t> </a:t>
            </a:r>
            <a:r>
              <a:rPr lang="pt-PT" noProof="0" dirty="0" err="1" smtClean="0"/>
              <a:t>style</a:t>
            </a:r>
            <a:endParaRPr lang="pt-PT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60"/>
            <a:ext cx="8229600" cy="52149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noProof="0" dirty="0" err="1" smtClean="0"/>
              <a:t>Click</a:t>
            </a:r>
            <a:r>
              <a:rPr lang="pt-PT" noProof="0" dirty="0" smtClean="0"/>
              <a:t> to </a:t>
            </a:r>
            <a:r>
              <a:rPr lang="pt-PT" noProof="0" dirty="0" err="1" smtClean="0"/>
              <a:t>edit</a:t>
            </a:r>
            <a:r>
              <a:rPr lang="pt-PT" noProof="0" dirty="0" smtClean="0"/>
              <a:t> </a:t>
            </a:r>
            <a:r>
              <a:rPr lang="pt-PT" noProof="0" dirty="0" err="1" smtClean="0"/>
              <a:t>Master</a:t>
            </a:r>
            <a:r>
              <a:rPr lang="pt-PT" noProof="0" dirty="0" smtClean="0"/>
              <a:t> </a:t>
            </a:r>
            <a:r>
              <a:rPr lang="pt-PT" noProof="0" dirty="0" err="1" smtClean="0"/>
              <a:t>text</a:t>
            </a:r>
            <a:r>
              <a:rPr lang="pt-PT" noProof="0" dirty="0" smtClean="0"/>
              <a:t> </a:t>
            </a:r>
            <a:r>
              <a:rPr lang="pt-PT" noProof="0" dirty="0" err="1" smtClean="0"/>
              <a:t>styles</a:t>
            </a:r>
            <a:endParaRPr lang="pt-PT" noProof="0" dirty="0" smtClean="0"/>
          </a:p>
          <a:p>
            <a:pPr lvl="1"/>
            <a:r>
              <a:rPr lang="pt-PT" noProof="0" dirty="0" err="1" smtClean="0"/>
              <a:t>Second</a:t>
            </a:r>
            <a:r>
              <a:rPr lang="pt-PT" noProof="0" dirty="0" smtClean="0"/>
              <a:t> </a:t>
            </a:r>
            <a:r>
              <a:rPr lang="pt-PT" noProof="0" dirty="0" err="1" smtClean="0"/>
              <a:t>level</a:t>
            </a:r>
            <a:endParaRPr lang="pt-PT" noProof="0" dirty="0" smtClean="0"/>
          </a:p>
          <a:p>
            <a:pPr lvl="2"/>
            <a:r>
              <a:rPr lang="pt-PT" noProof="0" dirty="0" err="1" smtClean="0"/>
              <a:t>Third</a:t>
            </a:r>
            <a:r>
              <a:rPr lang="pt-PT" noProof="0" dirty="0" smtClean="0"/>
              <a:t> </a:t>
            </a:r>
            <a:r>
              <a:rPr lang="pt-PT" noProof="0" dirty="0" err="1" smtClean="0"/>
              <a:t>level</a:t>
            </a:r>
            <a:endParaRPr lang="pt-PT" noProof="0" dirty="0" smtClean="0"/>
          </a:p>
          <a:p>
            <a:pPr lvl="3"/>
            <a:r>
              <a:rPr lang="pt-PT" noProof="0" dirty="0" err="1" smtClean="0"/>
              <a:t>Fourth</a:t>
            </a:r>
            <a:r>
              <a:rPr lang="pt-PT" noProof="0" dirty="0" smtClean="0"/>
              <a:t> </a:t>
            </a:r>
            <a:r>
              <a:rPr lang="pt-PT" noProof="0" dirty="0" err="1" smtClean="0"/>
              <a:t>level</a:t>
            </a:r>
            <a:endParaRPr lang="pt-PT" noProof="0" dirty="0" smtClean="0"/>
          </a:p>
          <a:p>
            <a:pPr lvl="4"/>
            <a:r>
              <a:rPr lang="pt-PT" noProof="0" dirty="0" err="1" smtClean="0"/>
              <a:t>Fifth</a:t>
            </a:r>
            <a:r>
              <a:rPr lang="pt-PT" noProof="0" dirty="0" smtClean="0"/>
              <a:t> </a:t>
            </a:r>
            <a:r>
              <a:rPr lang="pt-PT" noProof="0" dirty="0" err="1" smtClean="0"/>
              <a:t>level</a:t>
            </a:r>
            <a:endParaRPr lang="pt-PT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</p:sldLayoutIdLst>
  <p:txStyles>
    <p:titleStyle>
      <a:lvl1pPr marL="358775" indent="0" algn="l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1800"/>
        </a:spcBef>
        <a:buFont typeface="Arial" pitchFamily="34" charset="0"/>
        <a:buNone/>
        <a:defRPr sz="3200" b="1" kern="12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ts val="600"/>
        </a:spcBef>
        <a:buFont typeface="Arial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ts val="0"/>
        </a:spcBef>
        <a:buFont typeface="Arial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ts val="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ts val="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noProof="0" dirty="0" smtClean="0"/>
              <a:t>Laboratório 4</a:t>
            </a:r>
            <a:endParaRPr lang="pt-PT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sz="9600" noProof="0" dirty="0" smtClean="0"/>
              <a:t>01</a:t>
            </a:r>
            <a:endParaRPr lang="pt-PT" sz="9600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PT" dirty="0" smtClean="0"/>
              <a:t>Modelo Conceptual</a:t>
            </a:r>
            <a:endParaRPr lang="pt-PT" noProof="0" dirty="0"/>
          </a:p>
        </p:txBody>
      </p:sp>
      <p:sp>
        <p:nvSpPr>
          <p:cNvPr id="6" name="Text Placeholder 1"/>
          <p:cNvSpPr txBox="1">
            <a:spLocks/>
          </p:cNvSpPr>
          <p:nvPr/>
        </p:nvSpPr>
        <p:spPr>
          <a:xfrm>
            <a:off x="2483768" y="3212976"/>
            <a:ext cx="4536504" cy="1008112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342900" indent="17463" algn="l" defTabSz="914400" rtl="0" eaLnBrk="1" latinLnBrk="0" hangingPunct="1">
              <a:spcBef>
                <a:spcPts val="1800"/>
              </a:spcBef>
              <a:buFont typeface="Arial" pitchFamily="34" charset="0"/>
              <a:buNone/>
              <a:defRPr sz="1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/>
            <a:r>
              <a:rPr lang="pt-PT" sz="4000" b="1" dirty="0" smtClean="0">
                <a:solidFill>
                  <a:schemeClr val="bg2">
                    <a:lumMod val="50000"/>
                  </a:schemeClr>
                </a:solidFill>
              </a:rPr>
              <a:t>Grupo: 11</a:t>
            </a:r>
            <a:endParaRPr lang="pt-PT" sz="4000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Metáfora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6016" y="1052736"/>
            <a:ext cx="3635896" cy="5472608"/>
          </a:xfrm>
        </p:spPr>
        <p:txBody>
          <a:bodyPr>
            <a:normAutofit/>
          </a:bodyPr>
          <a:lstStyle/>
          <a:p>
            <a:r>
              <a:rPr lang="pt-PT" dirty="0" smtClean="0"/>
              <a:t>O KITT tem um assistente virtual que é como um co-piloto.</a:t>
            </a:r>
          </a:p>
          <a:p>
            <a:r>
              <a:rPr lang="pt-PT" b="0" dirty="0" smtClean="0">
                <a:solidFill>
                  <a:schemeClr val="tx1"/>
                </a:solidFill>
              </a:rPr>
              <a:t>O Assistente virtual realiza tarefas permitindo a prática de uma condução em segurança</a:t>
            </a:r>
            <a:endParaRPr lang="pt-PT" b="0" dirty="0">
              <a:solidFill>
                <a:schemeClr val="tx1"/>
              </a:solidFill>
            </a:endParaRPr>
          </a:p>
        </p:txBody>
      </p:sp>
      <p:pic>
        <p:nvPicPr>
          <p:cNvPr id="1026" name="Picture 2" descr="http://blog.avianca.com.br/wp-content/uploads/2013/03/Foto-co-piloto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256" y="1006596"/>
            <a:ext cx="4336604" cy="5589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9520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Conceitos: Objetos e Atributos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O KITT tem:</a:t>
            </a:r>
          </a:p>
          <a:p>
            <a:pPr marL="457200" indent="-457200">
              <a:buFontTx/>
              <a:buChar char="-"/>
            </a:pPr>
            <a:r>
              <a:rPr lang="pt-PT" b="0" dirty="0" smtClean="0">
                <a:solidFill>
                  <a:schemeClr val="tx1"/>
                </a:solidFill>
              </a:rPr>
              <a:t>Uma assistente (nome, sexo)</a:t>
            </a:r>
          </a:p>
          <a:p>
            <a:pPr marL="457200" indent="-457200">
              <a:buFontTx/>
              <a:buChar char="-"/>
            </a:pPr>
            <a:r>
              <a:rPr lang="pt-PT" b="0" dirty="0" smtClean="0">
                <a:solidFill>
                  <a:schemeClr val="tx1"/>
                </a:solidFill>
              </a:rPr>
              <a:t>Temas (cor, localização, horas, condições atmosféricas)</a:t>
            </a:r>
          </a:p>
          <a:p>
            <a:pPr marL="457200" indent="-457200">
              <a:buFontTx/>
              <a:buChar char="-"/>
            </a:pPr>
            <a:r>
              <a:rPr lang="pt-PT" b="0" dirty="0" smtClean="0">
                <a:solidFill>
                  <a:schemeClr val="tx1"/>
                </a:solidFill>
              </a:rPr>
              <a:t>Telefone (contactos)</a:t>
            </a:r>
          </a:p>
          <a:p>
            <a:pPr marL="457200" indent="-457200">
              <a:buFontTx/>
              <a:buChar char="-"/>
            </a:pPr>
            <a:r>
              <a:rPr lang="pt-PT" b="0" dirty="0" smtClean="0">
                <a:solidFill>
                  <a:schemeClr val="tx1"/>
                </a:solidFill>
              </a:rPr>
              <a:t>Informações (</a:t>
            </a:r>
            <a:r>
              <a:rPr lang="pt-PT" b="0" dirty="0" smtClean="0">
                <a:solidFill>
                  <a:schemeClr val="tx1"/>
                </a:solidFill>
              </a:rPr>
              <a:t>trânsito</a:t>
            </a:r>
            <a:r>
              <a:rPr lang="pt-PT" b="0" dirty="0" smtClean="0">
                <a:solidFill>
                  <a:schemeClr val="tx1"/>
                </a:solidFill>
              </a:rPr>
              <a:t>, estações de serviço)</a:t>
            </a:r>
          </a:p>
          <a:p>
            <a:pPr marL="0" indent="0"/>
            <a:endParaRPr lang="pt-PT" dirty="0" smtClean="0"/>
          </a:p>
        </p:txBody>
      </p:sp>
    </p:spTree>
    <p:extLst>
      <p:ext uri="{BB962C8B-B14F-4D97-AF65-F5344CB8AC3E}">
        <p14:creationId xmlns:p14="http://schemas.microsoft.com/office/powerpoint/2010/main" val="1704093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Conceitos: </a:t>
            </a:r>
            <a:r>
              <a:rPr lang="pt-PT" dirty="0" smtClean="0"/>
              <a:t>Operações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Tx/>
              <a:buChar char="-"/>
            </a:pPr>
            <a:r>
              <a:rPr lang="pt-PT" dirty="0" smtClean="0"/>
              <a:t>Realizar chamadas</a:t>
            </a:r>
          </a:p>
          <a:p>
            <a:pPr marL="457200" indent="-457200">
              <a:buFontTx/>
              <a:buChar char="-"/>
            </a:pPr>
            <a:r>
              <a:rPr lang="pt-PT" dirty="0" smtClean="0"/>
              <a:t>Pedir informações de </a:t>
            </a:r>
            <a:r>
              <a:rPr lang="pt-PT" dirty="0" smtClean="0"/>
              <a:t>trânsito </a:t>
            </a:r>
            <a:endParaRPr lang="pt-PT" dirty="0" smtClean="0"/>
          </a:p>
          <a:p>
            <a:pPr marL="457200" indent="-457200">
              <a:buFontTx/>
              <a:buChar char="-"/>
            </a:pPr>
            <a:r>
              <a:rPr lang="pt-PT" dirty="0" smtClean="0"/>
              <a:t>Pedir informações de estações de serviço</a:t>
            </a:r>
          </a:p>
          <a:p>
            <a:pPr marL="457200" indent="-457200">
              <a:buFontTx/>
              <a:buChar char="-"/>
            </a:pPr>
            <a:r>
              <a:rPr lang="pt-PT" dirty="0" smtClean="0"/>
              <a:t>Mudar tema</a:t>
            </a:r>
          </a:p>
          <a:p>
            <a:pPr marL="457200" indent="-457200">
              <a:buFontTx/>
              <a:buChar char="-"/>
            </a:pPr>
            <a:r>
              <a:rPr lang="pt-PT" dirty="0" smtClean="0"/>
              <a:t>Activar assistente</a:t>
            </a:r>
          </a:p>
          <a:p>
            <a:pPr marL="457200" indent="-457200">
              <a:buFontTx/>
              <a:buChar char="-"/>
            </a:pPr>
            <a:r>
              <a:rPr lang="pt-PT" dirty="0" smtClean="0"/>
              <a:t>Ligar automaticamente em caso de avaria</a:t>
            </a:r>
          </a:p>
        </p:txBody>
      </p:sp>
    </p:spTree>
    <p:extLst>
      <p:ext uri="{BB962C8B-B14F-4D97-AF65-F5344CB8AC3E}">
        <p14:creationId xmlns:p14="http://schemas.microsoft.com/office/powerpoint/2010/main" val="1386440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Relações entre Conceitos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b="0" dirty="0" smtClean="0">
                <a:solidFill>
                  <a:schemeClr val="tx1"/>
                </a:solidFill>
              </a:rPr>
              <a:t>O utilizador pede à assistente, através de um comando de voz especifico, que realize determinadas funções como informações ou realizar um telefonema.</a:t>
            </a:r>
          </a:p>
          <a:p>
            <a:r>
              <a:rPr lang="pt-PT" b="0" dirty="0" smtClean="0">
                <a:solidFill>
                  <a:schemeClr val="tx1"/>
                </a:solidFill>
              </a:rPr>
              <a:t>O KITT realiza operações automaticamente como mudar o tema ou ligar em caso de avaria.</a:t>
            </a:r>
          </a:p>
        </p:txBody>
      </p:sp>
    </p:spTree>
    <p:extLst>
      <p:ext uri="{BB962C8B-B14F-4D97-AF65-F5344CB8AC3E}">
        <p14:creationId xmlns:p14="http://schemas.microsoft.com/office/powerpoint/2010/main" val="1376363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Mapeamento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b="0" dirty="0" smtClean="0">
                <a:solidFill>
                  <a:schemeClr val="tx1"/>
                </a:solidFill>
              </a:rPr>
              <a:t>Realizar um telefonema no nosso sistema é como realizar um telefonema no nosso telefone.</a:t>
            </a:r>
          </a:p>
          <a:p>
            <a:r>
              <a:rPr lang="pt-PT" b="0" dirty="0" smtClean="0">
                <a:solidFill>
                  <a:schemeClr val="tx1"/>
                </a:solidFill>
              </a:rPr>
              <a:t>Pedir informações é como pedir a </a:t>
            </a:r>
            <a:r>
              <a:rPr lang="pt-PT" b="0" dirty="0" smtClean="0">
                <a:solidFill>
                  <a:schemeClr val="tx1"/>
                </a:solidFill>
              </a:rPr>
              <a:t>uma pessoa que indique onde a estação de serviço mais próxima ou aceder as noticias de trânsito.</a:t>
            </a:r>
          </a:p>
          <a:p>
            <a:r>
              <a:rPr lang="pt-PT" b="0" dirty="0" smtClean="0">
                <a:solidFill>
                  <a:schemeClr val="tx1"/>
                </a:solidFill>
              </a:rPr>
              <a:t>Mudar o tema é como mudar o wallpaper do computador.</a:t>
            </a:r>
          </a:p>
        </p:txBody>
      </p:sp>
    </p:spTree>
    <p:extLst>
      <p:ext uri="{BB962C8B-B14F-4D97-AF65-F5344CB8AC3E}">
        <p14:creationId xmlns:p14="http://schemas.microsoft.com/office/powerpoint/2010/main" val="788210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Cenário Atividades 1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Funcionalidade:</a:t>
            </a:r>
          </a:p>
          <a:p>
            <a:pPr lvl="1"/>
            <a:r>
              <a:rPr lang="pt-PT" dirty="0"/>
              <a:t>Telefonar através de detecção por voz</a:t>
            </a:r>
          </a:p>
          <a:p>
            <a:r>
              <a:rPr lang="pt-PT" dirty="0"/>
              <a:t>Cenário:</a:t>
            </a:r>
          </a:p>
          <a:p>
            <a:pPr lvl="1"/>
            <a:r>
              <a:rPr lang="pt-PT" dirty="0"/>
              <a:t>O Filipe entra no carro e liga para o Cláudia e passam o caminho todo a conversar.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472212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Cenário Atividades 3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Funcionalidade:</a:t>
            </a:r>
          </a:p>
          <a:p>
            <a:pPr lvl="1"/>
            <a:r>
              <a:rPr lang="pt-PT" dirty="0"/>
              <a:t>Temas para a </a:t>
            </a:r>
            <a:r>
              <a:rPr lang="pt-PT" dirty="0" smtClean="0"/>
              <a:t>interface.</a:t>
            </a:r>
            <a:endParaRPr lang="pt-PT" dirty="0"/>
          </a:p>
          <a:p>
            <a:r>
              <a:rPr lang="pt-PT" dirty="0"/>
              <a:t>Cenário:</a:t>
            </a:r>
          </a:p>
          <a:p>
            <a:pPr lvl="1"/>
            <a:r>
              <a:rPr lang="pt-PT" dirty="0"/>
              <a:t>O Filipe sentiu uma repentina vontade de apoiar o seu glorioso clube, Benfica e decide mudar o tema da interface com fotos do clube.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784957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Cenário Atividades 3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Funcionalidade:</a:t>
            </a:r>
          </a:p>
          <a:p>
            <a:pPr lvl="1"/>
            <a:r>
              <a:rPr lang="pt-PT" dirty="0"/>
              <a:t>Assistente virtual responsável pela assistência e </a:t>
            </a:r>
          </a:p>
          <a:p>
            <a:pPr lvl="1"/>
            <a:r>
              <a:rPr lang="pt-PT" dirty="0"/>
              <a:t>pelo controlo das restantes funcionalidades.</a:t>
            </a:r>
          </a:p>
          <a:p>
            <a:r>
              <a:rPr lang="pt-PT" dirty="0"/>
              <a:t>Cenário:</a:t>
            </a:r>
          </a:p>
          <a:p>
            <a:pPr lvl="1"/>
            <a:r>
              <a:rPr lang="pt-PT" dirty="0"/>
              <a:t>O </a:t>
            </a:r>
            <a:r>
              <a:rPr lang="pt-PT" dirty="0" smtClean="0"/>
              <a:t>Miguel </a:t>
            </a:r>
            <a:r>
              <a:rPr lang="pt-PT" dirty="0"/>
              <a:t>distraído a falar com </a:t>
            </a:r>
            <a:r>
              <a:rPr lang="pt-PT" dirty="0" smtClean="0"/>
              <a:t>o Tomás, </a:t>
            </a:r>
            <a:r>
              <a:rPr lang="pt-PT" dirty="0"/>
              <a:t>não vê </a:t>
            </a:r>
            <a:r>
              <a:rPr lang="pt-PT"/>
              <a:t>bem </a:t>
            </a:r>
            <a:r>
              <a:rPr lang="pt-PT" smtClean="0"/>
              <a:t>à sua </a:t>
            </a:r>
            <a:r>
              <a:rPr lang="pt-PT" dirty="0"/>
              <a:t>frente e </a:t>
            </a:r>
            <a:r>
              <a:rPr lang="pt-PT" dirty="0" smtClean="0"/>
              <a:t>embate </a:t>
            </a:r>
            <a:r>
              <a:rPr lang="pt-PT" dirty="0"/>
              <a:t>contra um poste e a assistente virtual liga </a:t>
            </a:r>
            <a:r>
              <a:rPr lang="pt-PT" dirty="0" smtClean="0"/>
              <a:t>rapidamente </a:t>
            </a:r>
            <a:r>
              <a:rPr lang="pt-PT" dirty="0"/>
              <a:t>para assistência de socorros e reboque.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093259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pm_2012_template">
  <a:themeElements>
    <a:clrScheme name="Custom 1">
      <a:dk1>
        <a:srgbClr val="000000"/>
      </a:dk1>
      <a:lt1>
        <a:srgbClr val="FFFFFF"/>
      </a:lt1>
      <a:dk2>
        <a:srgbClr val="63053D"/>
      </a:dk2>
      <a:lt2>
        <a:srgbClr val="2A9300"/>
      </a:lt2>
      <a:accent1>
        <a:srgbClr val="B80A72"/>
      </a:accent1>
      <a:accent2>
        <a:srgbClr val="CF8C00"/>
      </a:accent2>
      <a:accent3>
        <a:srgbClr val="00A0BD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1316</TotalTime>
  <Words>330</Words>
  <Application>Microsoft Office PowerPoint</Application>
  <PresentationFormat>Apresentação no Ecrã (4:3)</PresentationFormat>
  <Paragraphs>51</Paragraphs>
  <Slides>9</Slides>
  <Notes>7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9</vt:i4>
      </vt:variant>
    </vt:vector>
  </HeadingPairs>
  <TitlesOfParts>
    <vt:vector size="10" baseType="lpstr">
      <vt:lpstr>ipm_2012_template</vt:lpstr>
      <vt:lpstr>Laboratório 4</vt:lpstr>
      <vt:lpstr>Metáfora</vt:lpstr>
      <vt:lpstr>Conceitos: Objetos e Atributos</vt:lpstr>
      <vt:lpstr>Conceitos: Operações</vt:lpstr>
      <vt:lpstr>Relações entre Conceitos</vt:lpstr>
      <vt:lpstr>Mapeamento</vt:lpstr>
      <vt:lpstr>Cenário Atividades 1</vt:lpstr>
      <vt:lpstr>Cenário Atividades 3</vt:lpstr>
      <vt:lpstr>Cenário Atividades 3</vt:lpstr>
    </vt:vector>
  </TitlesOfParts>
  <Company>Instituto Superior Técnico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Laboratório 3</dc:title>
  <dc:creator>Manuel J. Fonseca</dc:creator>
  <cp:lastModifiedBy>Fipo</cp:lastModifiedBy>
  <cp:revision>119</cp:revision>
  <dcterms:created xsi:type="dcterms:W3CDTF">2012-07-20T15:09:32Z</dcterms:created>
  <dcterms:modified xsi:type="dcterms:W3CDTF">2014-03-17T11:33:14Z</dcterms:modified>
</cp:coreProperties>
</file>