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6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481B2-A6E0-4ACD-829A-5F35BAE902A7}" type="datetimeFigureOut">
              <a:rPr lang="pt-PT" smtClean="0"/>
              <a:t>07/05/2022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96F96-8A31-41FB-9606-75DFAAA3268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651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Reviews by Rating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Reviews by Employee Duration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20 Words used in Reviews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Reviews by Job Role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385c844-00de-419b-8942-b9f7b340b955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385c844-00de-419b-8942-b9f7b340b95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Glassdoor Reviews Sentiment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06/05/2022 23:56:34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06/05/2022 23:55:40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views by Rating ,image ,image ,Reviews by Employee Duration ,textbox ,Top 20 Words used in Reviews ,Reviews by Job Ro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0"/>
            <a:ext cx="86868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71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Glassdoor Reviews Sentiment Analysis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Filipe Balseiro</cp:lastModifiedBy>
  <cp:revision>4</cp:revision>
  <dcterms:created xsi:type="dcterms:W3CDTF">2016-09-04T11:54:55Z</dcterms:created>
  <dcterms:modified xsi:type="dcterms:W3CDTF">2022-05-06T23:57:04Z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80d606-3385-4829-a27a-d391e7785643_Enabled">
    <vt:lpwstr>true</vt:lpwstr>
  </property>
  <property fmtid="{D5CDD505-2E9C-101B-9397-08002B2CF9AE}" pid="3" name="MSIP_Label_1680d606-3385-4829-a27a-d391e7785643_SetDate">
    <vt:lpwstr>2022-05-06T23:56:55Z</vt:lpwstr>
  </property>
  <property fmtid="{D5CDD505-2E9C-101B-9397-08002B2CF9AE}" pid="4" name="MSIP_Label_1680d606-3385-4829-a27a-d391e7785643_Method">
    <vt:lpwstr>Standard</vt:lpwstr>
  </property>
  <property fmtid="{D5CDD505-2E9C-101B-9397-08002B2CF9AE}" pid="5" name="MSIP_Label_1680d606-3385-4829-a27a-d391e7785643_Name">
    <vt:lpwstr>1680d606-3385-4829-a27a-d391e7785643</vt:lpwstr>
  </property>
  <property fmtid="{D5CDD505-2E9C-101B-9397-08002B2CF9AE}" pid="6" name="MSIP_Label_1680d606-3385-4829-a27a-d391e7785643_SiteId">
    <vt:lpwstr>b6f420c1-da14-4124-b666-fadafb6ebc04</vt:lpwstr>
  </property>
  <property fmtid="{D5CDD505-2E9C-101B-9397-08002B2CF9AE}" pid="7" name="MSIP_Label_1680d606-3385-4829-a27a-d391e7785643_ActionId">
    <vt:lpwstr>523b57d8-ba0f-47c2-a508-cd4896d4721e</vt:lpwstr>
  </property>
  <property fmtid="{D5CDD505-2E9C-101B-9397-08002B2CF9AE}" pid="8" name="MSIP_Label_1680d606-3385-4829-a27a-d391e7785643_ContentBits">
    <vt:lpwstr>0</vt:lpwstr>
  </property>
</Properties>
</file>