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Dosis" pitchFamily="2" charset="0"/>
      <p:regular r:id="rId46"/>
      <p:bold r:id="rId47"/>
    </p:embeddedFont>
    <p:embeddedFont>
      <p:font typeface="Dosis ExtraLight" pitchFamily="2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Titillium Web" panose="00000500000000000000" pitchFamily="2" charset="0"/>
      <p:regular r:id="rId54"/>
      <p:bold r:id="rId55"/>
      <p:italic r:id="rId56"/>
      <p:boldItalic r:id="rId57"/>
    </p:embeddedFont>
    <p:embeddedFont>
      <p:font typeface="Titillium Web Light" panose="000004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Balseiro" userId="d915a4ba-dbd7-4ed9-86a3-483eaeb43ffa" providerId="ADAL" clId="{4F871393-8233-405B-AFC0-6E5DAFB95422}"/>
    <pc:docChg chg="modSld">
      <pc:chgData name="Filipe Balseiro" userId="d915a4ba-dbd7-4ed9-86a3-483eaeb43ffa" providerId="ADAL" clId="{4F871393-8233-405B-AFC0-6E5DAFB95422}" dt="2022-03-01T17:19:50.466" v="42" actId="20577"/>
      <pc:docMkLst>
        <pc:docMk/>
      </pc:docMkLst>
      <pc:sldChg chg="modSp mod">
        <pc:chgData name="Filipe Balseiro" userId="d915a4ba-dbd7-4ed9-86a3-483eaeb43ffa" providerId="ADAL" clId="{4F871393-8233-405B-AFC0-6E5DAFB95422}" dt="2022-03-01T17:19:50.466" v="42" actId="20577"/>
        <pc:sldMkLst>
          <pc:docMk/>
          <pc:sldMk cId="0" sldId="256"/>
        </pc:sldMkLst>
        <pc:spChg chg="mod">
          <ac:chgData name="Filipe Balseiro" userId="d915a4ba-dbd7-4ed9-86a3-483eaeb43ffa" providerId="ADAL" clId="{4F871393-8233-405B-AFC0-6E5DAFB95422}" dt="2022-03-01T17:19:50.466" v="42" actId="20577"/>
          <ac:spMkLst>
            <pc:docMk/>
            <pc:sldMk cId="0" sldId="256"/>
            <ac:spMk id="38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YouTubers Popularity</a:t>
            </a:r>
            <a:br>
              <a:rPr lang="en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1616</Words>
  <Application>Microsoft Office PowerPoint</Application>
  <PresentationFormat>On-screen Show (16:9)</PresentationFormat>
  <Paragraphs>376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Titillium Web Light</vt:lpstr>
      <vt:lpstr>Dosis</vt:lpstr>
      <vt:lpstr>Arial</vt:lpstr>
      <vt:lpstr>Titillium Web</vt:lpstr>
      <vt:lpstr>Montserrat</vt:lpstr>
      <vt:lpstr>Dosis ExtraLight</vt:lpstr>
      <vt:lpstr>Mowbray template</vt:lpstr>
      <vt:lpstr>YouTubers Popularity 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Filipe Balseiro</cp:lastModifiedBy>
  <cp:revision>2</cp:revision>
  <dcterms:modified xsi:type="dcterms:W3CDTF">2022-03-01T17:19:55Z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80d606-3385-4829-a27a-d391e7785643_Enabled">
    <vt:lpwstr>true</vt:lpwstr>
  </property>
  <property fmtid="{D5CDD505-2E9C-101B-9397-08002B2CF9AE}" pid="3" name="MSIP_Label_1680d606-3385-4829-a27a-d391e7785643_SetDate">
    <vt:lpwstr>2022-02-05T15:59:38Z</vt:lpwstr>
  </property>
  <property fmtid="{D5CDD505-2E9C-101B-9397-08002B2CF9AE}" pid="4" name="MSIP_Label_1680d606-3385-4829-a27a-d391e7785643_Method">
    <vt:lpwstr>Standard</vt:lpwstr>
  </property>
  <property fmtid="{D5CDD505-2E9C-101B-9397-08002B2CF9AE}" pid="5" name="MSIP_Label_1680d606-3385-4829-a27a-d391e7785643_Name">
    <vt:lpwstr>1680d606-3385-4829-a27a-d391e7785643</vt:lpwstr>
  </property>
  <property fmtid="{D5CDD505-2E9C-101B-9397-08002B2CF9AE}" pid="6" name="MSIP_Label_1680d606-3385-4829-a27a-d391e7785643_SiteId">
    <vt:lpwstr>b6f420c1-da14-4124-b666-fadafb6ebc04</vt:lpwstr>
  </property>
  <property fmtid="{D5CDD505-2E9C-101B-9397-08002B2CF9AE}" pid="7" name="MSIP_Label_1680d606-3385-4829-a27a-d391e7785643_ActionId">
    <vt:lpwstr>c3a41a6f-254e-45f6-9afe-9c4def14b9dd</vt:lpwstr>
  </property>
  <property fmtid="{D5CDD505-2E9C-101B-9397-08002B2CF9AE}" pid="8" name="MSIP_Label_1680d606-3385-4829-a27a-d391e7785643_ContentBits">
    <vt:lpwstr>0</vt:lpwstr>
  </property>
</Properties>
</file>