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7" r:id="rId2"/>
  </p:sldMasterIdLst>
  <p:notesMasterIdLst>
    <p:notesMasterId r:id="rId17"/>
  </p:notesMasterIdLst>
  <p:sldIdLst>
    <p:sldId id="300" r:id="rId3"/>
    <p:sldId id="390" r:id="rId4"/>
    <p:sldId id="389" r:id="rId5"/>
    <p:sldId id="393" r:id="rId6"/>
    <p:sldId id="395" r:id="rId7"/>
    <p:sldId id="391" r:id="rId8"/>
    <p:sldId id="392" r:id="rId9"/>
    <p:sldId id="400" r:id="rId10"/>
    <p:sldId id="394" r:id="rId11"/>
    <p:sldId id="397" r:id="rId12"/>
    <p:sldId id="398" r:id="rId13"/>
    <p:sldId id="396" r:id="rId14"/>
    <p:sldId id="399" r:id="rId15"/>
    <p:sldId id="401" r:id="rId16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67813" autoAdjust="0"/>
  </p:normalViewPr>
  <p:slideViewPr>
    <p:cSldViewPr snapToGrid="0" showGuides="1">
      <p:cViewPr varScale="1">
        <p:scale>
          <a:sx n="42" d="100"/>
          <a:sy n="42" d="100"/>
        </p:scale>
        <p:origin x="874" y="4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21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5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99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4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9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47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2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6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20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9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0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0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4CD4-6471-4C0A-BD3A-DCB223FBD1C9}" type="datetime1">
              <a:rPr lang="nl-BE" smtClean="0"/>
              <a:t>27/03/2019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A237-834D-48EB-9723-B3BE7B8DC410}" type="datetime1">
              <a:rPr lang="nl-BE" smtClean="0"/>
              <a:t>27/03/2019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8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688" y="2432050"/>
            <a:ext cx="14954250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688" y="6527800"/>
            <a:ext cx="14954250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864D-BE9C-4417-9A90-EDFE45BC91A4}" type="datetime1">
              <a:rPr lang="nl-BE" smtClean="0"/>
              <a:t>27/03/2019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802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213" y="2597150"/>
            <a:ext cx="7400925" cy="61880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5538" y="2597150"/>
            <a:ext cx="7400925" cy="61880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CAF4-54F1-42C3-ABF6-B49C14D8E103}" type="datetime1">
              <a:rPr lang="nl-BE" smtClean="0"/>
              <a:t>27/03/2019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394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519113"/>
            <a:ext cx="14955838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800" y="2390775"/>
            <a:ext cx="7335838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3800" y="3562350"/>
            <a:ext cx="7335838" cy="5240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7288" y="2390775"/>
            <a:ext cx="7372350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7288" y="3562350"/>
            <a:ext cx="7372350" cy="5240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8A9-1E42-46AF-94C9-D1E31601DDF9}" type="datetime1">
              <a:rPr lang="nl-BE" smtClean="0"/>
              <a:t>27/03/2019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446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98A2-8E77-4811-9CA1-F1F9BBCA5F99}" type="datetime1">
              <a:rPr lang="nl-BE" smtClean="0"/>
              <a:t>27/03/2019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5704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81E5-AC1B-4288-B3FF-6BEA00E8D1AC}" type="datetime1">
              <a:rPr lang="nl-BE" smtClean="0"/>
              <a:t>27/03/2019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908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650875"/>
            <a:ext cx="5592763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0763" y="1404938"/>
            <a:ext cx="8778875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800" y="2925763"/>
            <a:ext cx="5592763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9B02-E615-4357-9304-FB6B572C1FFB}" type="datetime1">
              <a:rPr lang="nl-BE" smtClean="0"/>
              <a:t>27/03/2019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129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650875"/>
            <a:ext cx="5592763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70763" y="1404938"/>
            <a:ext cx="8778875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800" y="2925763"/>
            <a:ext cx="5592763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F7F-CC9E-49DF-A90A-C1ACBE16F02B}" type="datetime1">
              <a:rPr lang="nl-BE" smtClean="0"/>
              <a:t>27/03/2019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1439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0647-5B4B-4DEA-8699-21B82EAB0381}" type="datetime1">
              <a:rPr lang="nl-BE" smtClean="0"/>
              <a:t>27/03/2019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4335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7900" y="519113"/>
            <a:ext cx="3738563" cy="8266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213" y="519113"/>
            <a:ext cx="11063287" cy="82661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F341-5A66-4443-A06C-EE6D3D3EC132}" type="datetime1">
              <a:rPr lang="nl-BE" smtClean="0"/>
              <a:t>27/03/2019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61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3251017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787-F68C-41FB-8916-A09072407397}" type="datetime1">
              <a:rPr lang="nl-BE" noProof="0" smtClean="0"/>
              <a:t>27/03/2019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A2C1-CD47-49E9-BFBA-F290E8CFABB3}" type="datetime1">
              <a:rPr lang="nl-BE" noProof="0" smtClean="0"/>
              <a:t>27/03/2019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019F-D2AE-4DBF-A395-13F78447C71B}" type="datetime1">
              <a:rPr lang="nl-BE" noProof="0" smtClean="0"/>
              <a:t>27/03/2019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B5-B36B-4933-A408-D9F74327FC02}" type="datetime1">
              <a:rPr lang="nl-BE" noProof="0" smtClean="0"/>
              <a:t>27/03/2019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3251017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6938" y="1597025"/>
            <a:ext cx="130048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6938" y="5122863"/>
            <a:ext cx="130048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560-4167-46C0-A7D2-DECDF4AD54E7}" type="datetime1">
              <a:rPr lang="nl-BE" smtClean="0"/>
              <a:t>27/03/2019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5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692-3877-4BD1-A175-0B7F3B8B8028}" type="datetime1">
              <a:rPr lang="nl-BE" noProof="0" smtClean="0"/>
              <a:t>27/03/2019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8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72" y="8129680"/>
            <a:ext cx="1302675" cy="13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3" y="519113"/>
            <a:ext cx="14954250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3" y="2597150"/>
            <a:ext cx="14954250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213" y="9040813"/>
            <a:ext cx="3900487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BACEF-F8C3-41EE-BC4D-56730D448ACA}" type="datetime1">
              <a:rPr lang="nl-BE" smtClean="0"/>
              <a:t>27/03/2019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575" y="9040813"/>
            <a:ext cx="585152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5975" y="9040813"/>
            <a:ext cx="3900488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1A0C0-A7FF-415C-AB5F-58E617976C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4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ugent.be/~tbstorme/#data_visualis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ugent.be/~tbstorme/#data_visualis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s3JldKoA0zw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44930" y="2578608"/>
            <a:ext cx="15183366" cy="3595068"/>
          </a:xfrm>
        </p:spPr>
        <p:txBody>
          <a:bodyPr/>
          <a:lstStyle/>
          <a:p>
            <a:pPr algn="ctr"/>
            <a:r>
              <a:rPr lang="nl-NL" u="none" cap="none" dirty="0" smtClean="0"/>
              <a:t/>
            </a:r>
            <a:br>
              <a:rPr lang="nl-NL" u="none" cap="none" dirty="0" smtClean="0"/>
            </a:br>
            <a:r>
              <a:rPr lang="nl-NL" u="none" cap="none" dirty="0" smtClean="0"/>
              <a:t>RMarkdown</a:t>
            </a:r>
            <a:r>
              <a:rPr lang="nl-NL" u="none" cap="none" dirty="0" smtClean="0"/>
              <a:t/>
            </a:r>
            <a:br>
              <a:rPr lang="nl-NL" u="none" cap="none" dirty="0" smtClean="0"/>
            </a:br>
            <a:r>
              <a:rPr lang="nl-NL" sz="4800" u="none" cap="none" dirty="0" smtClean="0"/>
              <a:t>And what you can do with it... </a:t>
            </a:r>
            <a:endParaRPr lang="nl-NL" u="none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0296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I use it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sp>
        <p:nvSpPr>
          <p:cNvPr id="4" name="Rectangle 3"/>
          <p:cNvSpPr/>
          <p:nvPr/>
        </p:nvSpPr>
        <p:spPr>
          <a:xfrm>
            <a:off x="11796472" y="255941"/>
            <a:ext cx="4995278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hlinkClick r:id="rId3"/>
              </a:rPr>
              <a:t>https://users.ugent.be/~</a:t>
            </a:r>
            <a:r>
              <a:rPr lang="fr-BE" dirty="0" smtClean="0">
                <a:hlinkClick r:id="rId3"/>
              </a:rPr>
              <a:t>tbstorme</a:t>
            </a:r>
            <a:r>
              <a:rPr lang="fr-BE" dirty="0" smtClean="0"/>
              <a:t>/</a:t>
            </a:r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39" y="1935105"/>
            <a:ext cx="12382627" cy="75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I use it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sp>
        <p:nvSpPr>
          <p:cNvPr id="4" name="Rectangle 3"/>
          <p:cNvSpPr/>
          <p:nvPr/>
        </p:nvSpPr>
        <p:spPr>
          <a:xfrm>
            <a:off x="11796472" y="255941"/>
            <a:ext cx="4995278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hlinkClick r:id="rId3"/>
              </a:rPr>
              <a:t>https://users.ugent.be/~</a:t>
            </a:r>
            <a:r>
              <a:rPr lang="fr-BE" dirty="0" smtClean="0">
                <a:hlinkClick r:id="rId3"/>
              </a:rPr>
              <a:t>tbstorme</a:t>
            </a:r>
            <a:r>
              <a:rPr lang="fr-BE" dirty="0" smtClean="0"/>
              <a:t>/</a:t>
            </a:r>
            <a:endParaRPr lang="fr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50" y="1770513"/>
            <a:ext cx="13420725" cy="7572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16368" y="1316736"/>
            <a:ext cx="9822307" cy="193852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2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others use it 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01952"/>
            <a:ext cx="17288284" cy="78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others use it 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835" y="2268855"/>
            <a:ext cx="132302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others use it 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3121"/>
            <a:ext cx="17338675" cy="75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Introduction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</a:t>
            </a:fld>
            <a:endParaRPr lang="nl-BE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34" y="0"/>
            <a:ext cx="6432482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Introduction</a:t>
            </a:r>
            <a:endParaRPr lang="nl-NL" u="none" cap="smal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1340913" y="2340525"/>
            <a:ext cx="15648640" cy="5596467"/>
          </a:xfrm>
        </p:spPr>
        <p:txBody>
          <a:bodyPr>
            <a:normAutofit fontScale="92500" lnSpcReduction="10000"/>
          </a:bodyPr>
          <a:lstStyle/>
          <a:p>
            <a:pPr marL="85725" indent="0">
              <a:buNone/>
            </a:pPr>
            <a:r>
              <a:rPr lang="en-GB" dirty="0"/>
              <a:t>R Markdown is designed for </a:t>
            </a:r>
            <a:r>
              <a:rPr lang="en-GB" b="1" dirty="0"/>
              <a:t>easier reproducibility</a:t>
            </a:r>
            <a:endParaRPr lang="fr-BE" dirty="0"/>
          </a:p>
          <a:p>
            <a:pPr lvl="1"/>
            <a:r>
              <a:rPr lang="en-GB" dirty="0"/>
              <a:t>Both computing code and narratives are in the same </a:t>
            </a:r>
            <a:r>
              <a:rPr lang="en-GB" dirty="0" smtClean="0"/>
              <a:t>document</a:t>
            </a:r>
            <a:endParaRPr lang="fr-BE" dirty="0"/>
          </a:p>
          <a:p>
            <a:pPr lvl="1"/>
            <a:r>
              <a:rPr lang="en-GB" dirty="0"/>
              <a:t>Results are automatically generated from the source </a:t>
            </a:r>
            <a:r>
              <a:rPr lang="en-GB" dirty="0" smtClean="0"/>
              <a:t>code – perfect for sharing reports</a:t>
            </a:r>
            <a:endParaRPr lang="fr-BE" dirty="0"/>
          </a:p>
          <a:p>
            <a:pPr lvl="1"/>
            <a:r>
              <a:rPr lang="en-GB" dirty="0"/>
              <a:t>Both static and dynamic output </a:t>
            </a:r>
            <a:r>
              <a:rPr lang="en-GB" dirty="0" smtClean="0"/>
              <a:t>formats (incl. “</a:t>
            </a:r>
            <a:r>
              <a:rPr lang="en-GB" dirty="0"/>
              <a:t>knitting” to word, pdf, html, shiny, etc</a:t>
            </a:r>
            <a:r>
              <a:rPr lang="en-GB" dirty="0" smtClean="0"/>
              <a:t>.)</a:t>
            </a: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5855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Introduction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pic>
        <p:nvPicPr>
          <p:cNvPr id="5" name="s3JldKoA0z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297"/>
            <a:ext cx="17338675" cy="97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to?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5800" b="49230"/>
          <a:stretch/>
        </p:blipFill>
        <p:spPr>
          <a:xfrm>
            <a:off x="5634111" y="509454"/>
            <a:ext cx="10417349" cy="86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to?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8" y="1743420"/>
            <a:ext cx="15757591" cy="7724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89504" y="2011680"/>
            <a:ext cx="987552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759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to?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76" y="0"/>
            <a:ext cx="7048944" cy="96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to?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53" y="694944"/>
            <a:ext cx="12765200" cy="89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78" y="906820"/>
            <a:ext cx="15705282" cy="863693"/>
          </a:xfrm>
        </p:spPr>
        <p:txBody>
          <a:bodyPr/>
          <a:lstStyle/>
          <a:p>
            <a:r>
              <a:rPr lang="nl-NL" u="none" dirty="0" smtClean="0"/>
              <a:t/>
            </a:r>
            <a:br>
              <a:rPr lang="nl-NL" u="none" dirty="0" smtClean="0"/>
            </a:br>
            <a:r>
              <a:rPr lang="nl-NL" u="none" cap="small" dirty="0" smtClean="0"/>
              <a:t>How I use it</a:t>
            </a:r>
            <a:endParaRPr lang="nl-NL" u="none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73" y="1770513"/>
            <a:ext cx="4829175" cy="626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778" y="1751463"/>
            <a:ext cx="4848225" cy="628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8880" y="1751463"/>
            <a:ext cx="4829175" cy="6257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80480" y="7471375"/>
            <a:ext cx="396849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 smtClean="0">
                <a:solidFill>
                  <a:srgbClr val="FF0000"/>
                </a:solidFill>
              </a:rPr>
              <a:t>Other categorization? </a:t>
            </a:r>
          </a:p>
          <a:p>
            <a:pPr>
              <a:lnSpc>
                <a:spcPct val="120000"/>
              </a:lnSpc>
            </a:pPr>
            <a:r>
              <a:rPr lang="nl-BE" sz="2500" dirty="0" smtClean="0">
                <a:solidFill>
                  <a:srgbClr val="FF0000"/>
                </a:solidFill>
              </a:rPr>
              <a:t>New cut-off value? </a:t>
            </a:r>
          </a:p>
          <a:p>
            <a:pPr>
              <a:lnSpc>
                <a:spcPct val="120000"/>
              </a:lnSpc>
            </a:pPr>
            <a:endParaRPr lang="fr-BE" sz="2500" dirty="0" smtClean="0"/>
          </a:p>
        </p:txBody>
      </p:sp>
    </p:spTree>
    <p:extLst>
      <p:ext uri="{BB962C8B-B14F-4D97-AF65-F5344CB8AC3E}">
        <p14:creationId xmlns:p14="http://schemas.microsoft.com/office/powerpoint/2010/main" val="10888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RE_1_0_13.potx" id="{83763654-4981-4AE1-9C7E-E9CF57832CF8}" vid="{657DF5A0-F59A-4964-95F3-A3AC5F50959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Powerpoint_UGent_NL_WE</Template>
  <TotalTime>4478</TotalTime>
  <Words>99</Words>
  <Application>Microsoft Office PowerPoint</Application>
  <PresentationFormat>Custom</PresentationFormat>
  <Paragraphs>49</Paragraphs>
  <Slides>14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Custom Design</vt:lpstr>
      <vt:lpstr> RMarkdown And what you can do with it... </vt:lpstr>
      <vt:lpstr> Introduction</vt:lpstr>
      <vt:lpstr> Introduction</vt:lpstr>
      <vt:lpstr> Introduction</vt:lpstr>
      <vt:lpstr> How to?</vt:lpstr>
      <vt:lpstr> How to?</vt:lpstr>
      <vt:lpstr> How to?</vt:lpstr>
      <vt:lpstr> How to?</vt:lpstr>
      <vt:lpstr> How I use it</vt:lpstr>
      <vt:lpstr> How I use it</vt:lpstr>
      <vt:lpstr> How I use it</vt:lpstr>
      <vt:lpstr> How others use it </vt:lpstr>
      <vt:lpstr> How others use it </vt:lpstr>
      <vt:lpstr> How others use it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Projectwerk stad, onderneming en mobiliteit</dc:title>
  <dc:creator>Auteur: Tom Storme</dc:creator>
  <cp:lastModifiedBy>Tom Storme</cp:lastModifiedBy>
  <cp:revision>193</cp:revision>
  <dcterms:created xsi:type="dcterms:W3CDTF">2016-10-24T11:19:32Z</dcterms:created>
  <dcterms:modified xsi:type="dcterms:W3CDTF">2019-03-27T13:44:31Z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