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2" r:id="rId2"/>
    <p:sldId id="308" r:id="rId3"/>
    <p:sldId id="309" r:id="rId4"/>
    <p:sldId id="311" r:id="rId5"/>
    <p:sldId id="312" r:id="rId6"/>
    <p:sldId id="333" r:id="rId7"/>
    <p:sldId id="313" r:id="rId8"/>
    <p:sldId id="314" r:id="rId9"/>
    <p:sldId id="315" r:id="rId10"/>
    <p:sldId id="316" r:id="rId11"/>
    <p:sldId id="318" r:id="rId12"/>
    <p:sldId id="317" r:id="rId13"/>
    <p:sldId id="319" r:id="rId14"/>
    <p:sldId id="320" r:id="rId15"/>
    <p:sldId id="321" r:id="rId16"/>
    <p:sldId id="322" r:id="rId17"/>
    <p:sldId id="324" r:id="rId18"/>
    <p:sldId id="325" r:id="rId19"/>
    <p:sldId id="323" r:id="rId20"/>
    <p:sldId id="326" r:id="rId21"/>
    <p:sldId id="327" r:id="rId22"/>
    <p:sldId id="330" r:id="rId23"/>
    <p:sldId id="329" r:id="rId24"/>
    <p:sldId id="331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DD"/>
    <a:srgbClr val="F24D29"/>
    <a:srgbClr val="C7CEF6"/>
    <a:srgbClr val="FDDDA4"/>
    <a:srgbClr val="76A08A"/>
    <a:srgbClr val="F5F5EF"/>
    <a:srgbClr val="F8F8F3"/>
    <a:srgbClr val="33CCFF"/>
    <a:srgbClr val="FCD16B"/>
    <a:srgbClr val="2E6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1314-F276-E449-8F3E-85EC689E9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55554-9EE9-D343-A22C-77FEEED6D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93F2A-0265-094D-9007-CBA57067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8F97-CBD3-AB41-ABE7-557A5AF1DDF9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E310C-C267-0F45-9931-761C0BEB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5214D-206E-0E44-895F-F070D2F3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E2E-0F07-FF44-BB78-657DB942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7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47E5-9379-8A42-A8B8-B4B7106B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8BB57-4193-D04A-BEA9-4C41D0561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A593-84D3-2945-872F-B52D410D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8F97-CBD3-AB41-ABE7-557A5AF1DDF9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467A5-5FFD-934A-8069-B9F95006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C750F-0D90-FC48-905A-B01A2DAE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E2E-0F07-FF44-BB78-657DB942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4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BBC40-6965-A142-AF64-856E19D4B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A7768-9804-094C-987C-41927F174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D60D8-8B49-5842-B833-8CA28102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8F97-CBD3-AB41-ABE7-557A5AF1DDF9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CD660-69F2-4847-97D3-930B5F75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E69FA-90FC-B44D-8B3E-468FC351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E2E-0F07-FF44-BB78-657DB942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1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4141-8FE1-A141-BAA0-81303F9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6A096-D7BE-D841-A582-6A73D099B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622C5-2BF2-5347-A74C-75F8068D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8F97-CBD3-AB41-ABE7-557A5AF1DDF9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09815-F5F8-1541-B712-30873AC8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6AEB5-6E87-2940-8A6D-56021154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E2E-0F07-FF44-BB78-657DB942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8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26A8-2257-6546-8E04-0EDDCC830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334F5-D8C3-E540-9926-3D749CF39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74BA-10F3-584D-9139-3BB6749B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8F97-CBD3-AB41-ABE7-557A5AF1DDF9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3A7AE-6D33-404E-9EFC-98B5DE3C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8BB43-9D0D-C44E-A193-04B62D14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E2E-0F07-FF44-BB78-657DB942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1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1580-E17D-4E42-B3DC-9235FCFD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3081C-8ECE-674F-ABD3-3179F2A70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E3A65-AC34-A941-A40A-583FEA84E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23F61-723D-4048-B193-6ACED281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8F97-CBD3-AB41-ABE7-557A5AF1DDF9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E833C-FB5B-CC46-959F-DF69BEC1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19D79-57C7-C94C-94EF-5699F48E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E2E-0F07-FF44-BB78-657DB942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9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7A68-6429-9046-AB69-7F86EBBF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E1DC3-305F-1B4F-83DE-D084FAED1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C1993-1908-DE4A-88CE-5FB8E0949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ABBA3-EED1-214F-8471-A576AD97C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10DD9-03C6-CF47-B883-C441E2CC3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74B4A-DAF0-7B4D-BBB2-2B617CE9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8F97-CBD3-AB41-ABE7-557A5AF1DDF9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6C580-8379-1B47-9A69-0A18A1AC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74A28-1FC4-3944-B632-629BB963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E2E-0F07-FF44-BB78-657DB942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6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ACF2-2727-6A4F-9930-F4E6647E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8CBD3-7047-BF43-8E61-BE0A610C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8F97-CBD3-AB41-ABE7-557A5AF1DDF9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3CD32-235D-3F48-856A-D882D903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FF0BC-C334-7440-A022-DB91BAFF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E2E-0F07-FF44-BB78-657DB942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9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6E450-3B58-A940-843D-029B12B7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8F97-CBD3-AB41-ABE7-557A5AF1DDF9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42596-79D4-9640-9725-812A53F2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63264-EED2-0848-8345-8D8A735C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E2E-0F07-FF44-BB78-657DB942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9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5883-BA5B-9141-88DA-5540C286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CDE6-9943-A546-88A4-C7AEBC8F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9FA68-952D-F844-B992-E33EDD849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7767E-3A10-A746-9403-C0F5161A7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8F97-CBD3-AB41-ABE7-557A5AF1DDF9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9AB3E-9E95-1D41-95CD-4E29086B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F6498-F459-D44D-B0E2-956D1345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E2E-0F07-FF44-BB78-657DB942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2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1DED-4F83-B44E-ACB6-9BBD3291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B0EE8A-1189-244F-B060-C11E6D74E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14745-8D6A-7546-8038-624B98FA4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1D2B4-81CC-BC46-B953-9A3437AA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8F97-CBD3-AB41-ABE7-557A5AF1DDF9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71506-7503-834F-A8AE-FB804D8F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37762-53D5-F24D-8002-538DB949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E2E-0F07-FF44-BB78-657DB942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3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731B0-04E7-BE4D-82FE-CDA70264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B7D62-3DAC-024A-96E9-439AC340D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FE2B9-A0A7-044B-B348-2E75917B9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18F97-CBD3-AB41-ABE7-557A5AF1DDF9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2E3EC-5C2F-0645-8FA8-332049F83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B809E-39A5-1040-BFA6-A4AB6DD79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00E2E-0F07-FF44-BB78-657DB942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1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3400121" y="3108078"/>
            <a:ext cx="4992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Day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2F8BAF-08D0-0940-8680-5A455AE6B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721" y="5946784"/>
            <a:ext cx="737143" cy="5924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BF3380-EE3F-2A4A-A544-E2A53D0B45CD}"/>
              </a:ext>
            </a:extLst>
          </p:cNvPr>
          <p:cNvSpPr/>
          <p:nvPr/>
        </p:nvSpPr>
        <p:spPr>
          <a:xfrm>
            <a:off x="3986942" y="2471602"/>
            <a:ext cx="38186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Spatial Analysis course</a:t>
            </a:r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8F0D731D-B952-7140-A267-8EC14CAC3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5172" y="5807242"/>
            <a:ext cx="1086828" cy="87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9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3164794" y="3198167"/>
            <a:ext cx="586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10.b</a:t>
            </a:r>
          </a:p>
        </p:txBody>
      </p:sp>
    </p:spTree>
    <p:extLst>
      <p:ext uri="{BB962C8B-B14F-4D97-AF65-F5344CB8AC3E}">
        <p14:creationId xmlns:p14="http://schemas.microsoft.com/office/powerpoint/2010/main" val="350471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704334" y="2283767"/>
            <a:ext cx="106638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K-function summarizes the distance between points for all distances. </a:t>
            </a:r>
          </a:p>
          <a:p>
            <a:pPr algn="just"/>
            <a:endParaRPr lang="en-US" sz="2400" dirty="0">
              <a:solidFill>
                <a:srgbClr val="00A1D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just"/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calculation of K is simple: it consists of dividing the mean of the sum of the number of points at different distance lags for each point by the area event density.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10.b</a:t>
            </a:r>
          </a:p>
        </p:txBody>
      </p:sp>
    </p:spTree>
    <p:extLst>
      <p:ext uri="{BB962C8B-B14F-4D97-AF65-F5344CB8AC3E}">
        <p14:creationId xmlns:p14="http://schemas.microsoft.com/office/powerpoint/2010/main" val="640873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10.b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D2B0E9B-6AE3-6A49-8CC5-911ECA6DB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939782"/>
              </p:ext>
            </p:extLst>
          </p:nvPr>
        </p:nvGraphicFramePr>
        <p:xfrm>
          <a:off x="5325762" y="2915481"/>
          <a:ext cx="629563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831">
                  <a:extLst>
                    <a:ext uri="{9D8B030D-6E8A-4147-A177-3AD203B41FA5}">
                      <a16:colId xmlns:a16="http://schemas.microsoft.com/office/drawing/2014/main" val="3809610715"/>
                    </a:ext>
                  </a:extLst>
                </a:gridCol>
                <a:gridCol w="1278255">
                  <a:extLst>
                    <a:ext uri="{9D8B030D-6E8A-4147-A177-3AD203B41FA5}">
                      <a16:colId xmlns:a16="http://schemas.microsoft.com/office/drawing/2014/main" val="2081114672"/>
                    </a:ext>
                  </a:extLst>
                </a:gridCol>
                <a:gridCol w="1278255">
                  <a:extLst>
                    <a:ext uri="{9D8B030D-6E8A-4147-A177-3AD203B41FA5}">
                      <a16:colId xmlns:a16="http://schemas.microsoft.com/office/drawing/2014/main" val="2229055735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2930525565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1108298196"/>
                    </a:ext>
                  </a:extLst>
                </a:gridCol>
              </a:tblGrid>
              <a:tr h="35535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Distance 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r>
                        <a:rPr lang="en-US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events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r>
                        <a:rPr lang="en-US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events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r>
                        <a:rPr lang="en-US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</a:t>
                      </a:r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events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794689"/>
                  </a:ext>
                </a:extLst>
              </a:tr>
              <a:tr h="3553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 km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0.012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783099"/>
                  </a:ext>
                </a:extLst>
              </a:tr>
              <a:tr h="3553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 km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0.067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484052"/>
                  </a:ext>
                </a:extLst>
              </a:tr>
              <a:tr h="3553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 km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0.153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835332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391DEACB-E746-2F41-A608-EF5ED885C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67" y="1839096"/>
            <a:ext cx="4741734" cy="380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7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10.a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3F74F5-2CC3-184E-84E9-8AEEC64868BE}"/>
              </a:ext>
            </a:extLst>
          </p:cNvPr>
          <p:cNvSpPr/>
          <p:nvPr/>
        </p:nvSpPr>
        <p:spPr>
          <a:xfrm>
            <a:off x="2215535" y="3380331"/>
            <a:ext cx="168437" cy="168437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976FDB-1B2C-E145-ABAD-D184DCE09DE1}"/>
              </a:ext>
            </a:extLst>
          </p:cNvPr>
          <p:cNvSpPr/>
          <p:nvPr/>
        </p:nvSpPr>
        <p:spPr>
          <a:xfrm>
            <a:off x="2883350" y="3737102"/>
            <a:ext cx="168437" cy="168437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9D2008-5EBB-E340-B83E-FF8FA602DC30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2359305" y="3524101"/>
            <a:ext cx="548712" cy="237668"/>
          </a:xfrm>
          <a:prstGeom prst="straightConnector1">
            <a:avLst/>
          </a:prstGeom>
          <a:ln>
            <a:solidFill>
              <a:srgbClr val="00A1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546BBBE-F597-4E4A-8B88-C4ECC4DBD7FF}"/>
              </a:ext>
            </a:extLst>
          </p:cNvPr>
          <p:cNvSpPr/>
          <p:nvPr/>
        </p:nvSpPr>
        <p:spPr>
          <a:xfrm>
            <a:off x="3531717" y="2752617"/>
            <a:ext cx="168437" cy="168437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DB1282D-E903-9E48-BA9E-D13B665BBD2E}"/>
              </a:ext>
            </a:extLst>
          </p:cNvPr>
          <p:cNvSpPr/>
          <p:nvPr/>
        </p:nvSpPr>
        <p:spPr>
          <a:xfrm>
            <a:off x="1574634" y="2258207"/>
            <a:ext cx="3991924" cy="2711616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C9E1EFF-D7CE-014C-9A59-61D1E5C0F696}"/>
              </a:ext>
            </a:extLst>
          </p:cNvPr>
          <p:cNvSpPr/>
          <p:nvPr/>
        </p:nvSpPr>
        <p:spPr>
          <a:xfrm>
            <a:off x="6465289" y="2258207"/>
            <a:ext cx="3991924" cy="2711616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AEB0E80-5FA2-5C40-A2BF-03F72C5DCA4B}"/>
              </a:ext>
            </a:extLst>
          </p:cNvPr>
          <p:cNvSpPr/>
          <p:nvPr/>
        </p:nvSpPr>
        <p:spPr>
          <a:xfrm>
            <a:off x="7523641" y="3548768"/>
            <a:ext cx="168437" cy="168437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CB67E8E-DF6D-AB4C-B6B8-9ACBB7D26307}"/>
              </a:ext>
            </a:extLst>
          </p:cNvPr>
          <p:cNvSpPr/>
          <p:nvPr/>
        </p:nvSpPr>
        <p:spPr>
          <a:xfrm>
            <a:off x="8191456" y="3905539"/>
            <a:ext cx="168437" cy="168437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49BA54-13CF-9F43-9033-D44A18C7D4FB}"/>
              </a:ext>
            </a:extLst>
          </p:cNvPr>
          <p:cNvSpPr/>
          <p:nvPr/>
        </p:nvSpPr>
        <p:spPr>
          <a:xfrm>
            <a:off x="8839823" y="2921054"/>
            <a:ext cx="168437" cy="168437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20DB8BB-4576-6444-AC46-07FB86E4E23C}"/>
              </a:ext>
            </a:extLst>
          </p:cNvPr>
          <p:cNvSpPr/>
          <p:nvPr/>
        </p:nvSpPr>
        <p:spPr>
          <a:xfrm>
            <a:off x="7049365" y="3055521"/>
            <a:ext cx="1116988" cy="1116988"/>
          </a:xfrm>
          <a:prstGeom prst="ellipse">
            <a:avLst/>
          </a:prstGeom>
          <a:noFill/>
          <a:ln>
            <a:solidFill>
              <a:srgbClr val="00A1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03D90A2-55E0-5F4A-9AD8-6A9A5D0260D9}"/>
              </a:ext>
            </a:extLst>
          </p:cNvPr>
          <p:cNvSpPr/>
          <p:nvPr/>
        </p:nvSpPr>
        <p:spPr>
          <a:xfrm>
            <a:off x="8359893" y="2446778"/>
            <a:ext cx="1116988" cy="1116988"/>
          </a:xfrm>
          <a:prstGeom prst="ellipse">
            <a:avLst/>
          </a:prstGeom>
          <a:noFill/>
          <a:ln>
            <a:solidFill>
              <a:srgbClr val="00A1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D846966-3174-0F49-81AD-B3A588D59497}"/>
              </a:ext>
            </a:extLst>
          </p:cNvPr>
          <p:cNvSpPr/>
          <p:nvPr/>
        </p:nvSpPr>
        <p:spPr>
          <a:xfrm>
            <a:off x="7910527" y="1997412"/>
            <a:ext cx="2015719" cy="2015719"/>
          </a:xfrm>
          <a:prstGeom prst="ellipse">
            <a:avLst/>
          </a:prstGeom>
          <a:noFill/>
          <a:ln>
            <a:solidFill>
              <a:srgbClr val="76A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2F43BF3-5A80-1C4C-93EE-3488B3F90574}"/>
              </a:ext>
            </a:extLst>
          </p:cNvPr>
          <p:cNvSpPr/>
          <p:nvPr/>
        </p:nvSpPr>
        <p:spPr>
          <a:xfrm>
            <a:off x="6629415" y="2625126"/>
            <a:ext cx="2015719" cy="2015719"/>
          </a:xfrm>
          <a:prstGeom prst="ellipse">
            <a:avLst/>
          </a:prstGeom>
          <a:noFill/>
          <a:ln>
            <a:solidFill>
              <a:srgbClr val="76A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43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3164794" y="3198167"/>
            <a:ext cx="586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10.b</a:t>
            </a:r>
          </a:p>
        </p:txBody>
      </p:sp>
    </p:spTree>
    <p:extLst>
      <p:ext uri="{BB962C8B-B14F-4D97-AF65-F5344CB8AC3E}">
        <p14:creationId xmlns:p14="http://schemas.microsoft.com/office/powerpoint/2010/main" val="2361516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1205593" y="2581364"/>
            <a:ext cx="9780814" cy="1695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One problem with the K function is that the shape of the function tends to curve upward making it difficult to see small differences between K and </a:t>
            </a:r>
            <a:r>
              <a:rPr lang="en-US" sz="2400" dirty="0" err="1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Kpois</a:t>
            </a:r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10.b</a:t>
            </a:r>
          </a:p>
        </p:txBody>
      </p:sp>
    </p:spTree>
    <p:extLst>
      <p:ext uri="{BB962C8B-B14F-4D97-AF65-F5344CB8AC3E}">
        <p14:creationId xmlns:p14="http://schemas.microsoft.com/office/powerpoint/2010/main" val="3233664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10.b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877D90F-54E8-A54E-8B2B-655FA3EE6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29" y="1824827"/>
            <a:ext cx="4876479" cy="34662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DCB86C-5EEA-BF43-B1E1-A600F7E3EDD1}"/>
              </a:ext>
            </a:extLst>
          </p:cNvPr>
          <p:cNvSpPr txBox="1"/>
          <p:nvPr/>
        </p:nvSpPr>
        <p:spPr>
          <a:xfrm>
            <a:off x="2041742" y="1363162"/>
            <a:ext cx="185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 function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3E2B513-A951-3145-82F9-8013AAABA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606" y="1824827"/>
            <a:ext cx="4876479" cy="34662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9953B8-A286-4A48-8C1A-6A1DA69FA375}"/>
              </a:ext>
            </a:extLst>
          </p:cNvPr>
          <p:cNvSpPr txBox="1"/>
          <p:nvPr/>
        </p:nvSpPr>
        <p:spPr>
          <a:xfrm>
            <a:off x="8025169" y="1363162"/>
            <a:ext cx="185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87FD84-D891-D645-8ED3-6F58EBB36B0F}"/>
              </a:ext>
            </a:extLst>
          </p:cNvPr>
          <p:cNvSpPr txBox="1"/>
          <p:nvPr/>
        </p:nvSpPr>
        <p:spPr>
          <a:xfrm>
            <a:off x="410029" y="5033174"/>
            <a:ext cx="7720920" cy="1752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NOTE: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 higher than </a:t>
            </a:r>
            <a:r>
              <a:rPr lang="en-US" sz="2000" b="1" dirty="0" err="1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</a:t>
            </a:r>
            <a:r>
              <a:rPr lang="en-US" sz="2000" b="1" baseline="-25000" dirty="0" err="1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pois</a:t>
            </a:r>
            <a:r>
              <a:rPr lang="en-US" sz="20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– points clustered at band x.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 lower than </a:t>
            </a:r>
            <a:r>
              <a:rPr lang="en-US" sz="2000" b="1" dirty="0" err="1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</a:t>
            </a:r>
            <a:r>
              <a:rPr lang="en-US" sz="2000" b="1" baseline="-25000" dirty="0" err="1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pois</a:t>
            </a:r>
            <a:r>
              <a:rPr lang="en-US" sz="20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– points dispersed at band x.</a:t>
            </a:r>
          </a:p>
          <a:p>
            <a:pPr algn="just">
              <a:lnSpc>
                <a:spcPct val="150000"/>
              </a:lnSpc>
            </a:pPr>
            <a:endParaRPr lang="en-US" sz="2000" b="1" baseline="-25000" dirty="0">
              <a:solidFill>
                <a:srgbClr val="00A1D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546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3164794" y="3198167"/>
            <a:ext cx="586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Pair Correlation Function 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10.b</a:t>
            </a:r>
          </a:p>
        </p:txBody>
      </p:sp>
    </p:spTree>
    <p:extLst>
      <p:ext uri="{BB962C8B-B14F-4D97-AF65-F5344CB8AC3E}">
        <p14:creationId xmlns:p14="http://schemas.microsoft.com/office/powerpoint/2010/main" val="158223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1027308" y="3013501"/>
            <a:ext cx="1013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One of the problems with the K and L function(s) is their cumulative nature.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10.b</a:t>
            </a:r>
          </a:p>
        </p:txBody>
      </p:sp>
    </p:spTree>
    <p:extLst>
      <p:ext uri="{BB962C8B-B14F-4D97-AF65-F5344CB8AC3E}">
        <p14:creationId xmlns:p14="http://schemas.microsoft.com/office/powerpoint/2010/main" val="709942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10.b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13B9A6-B75C-2C42-8C28-EBA08E92D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14" y="1863271"/>
            <a:ext cx="9503972" cy="313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7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3164794" y="3198167"/>
            <a:ext cx="586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Spatial Statistics – part II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0382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10.b</a:t>
            </a:r>
          </a:p>
        </p:txBody>
      </p:sp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9800B9EA-DC88-0845-A3D8-EB212A8FA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32"/>
          <a:stretch/>
        </p:blipFill>
        <p:spPr>
          <a:xfrm>
            <a:off x="2451100" y="1355271"/>
            <a:ext cx="7289800" cy="4470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6D438-1CE9-8940-8BCD-AC526C2ED613}"/>
              </a:ext>
            </a:extLst>
          </p:cNvPr>
          <p:cNvSpPr txBox="1"/>
          <p:nvPr/>
        </p:nvSpPr>
        <p:spPr>
          <a:xfrm>
            <a:off x="410029" y="5033174"/>
            <a:ext cx="7720920" cy="1752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NOTE: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</a:t>
            </a:r>
            <a:r>
              <a:rPr lang="en-US" sz="2000" b="1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0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higher than </a:t>
            </a:r>
            <a:r>
              <a:rPr lang="en-US" sz="2000" b="1" dirty="0" err="1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</a:t>
            </a:r>
            <a:r>
              <a:rPr lang="en-US" sz="2000" b="1" baseline="-25000" dirty="0" err="1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pois</a:t>
            </a:r>
            <a:r>
              <a:rPr lang="en-US" sz="20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– points clustered at band x.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 lower than </a:t>
            </a:r>
            <a:r>
              <a:rPr lang="en-US" sz="2000" b="1" dirty="0" err="1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</a:t>
            </a:r>
            <a:r>
              <a:rPr lang="en-US" sz="2000" b="1" baseline="-25000" dirty="0" err="1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pois</a:t>
            </a:r>
            <a:r>
              <a:rPr lang="en-US" sz="20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– points dispersed at band x.</a:t>
            </a:r>
          </a:p>
          <a:p>
            <a:pPr algn="just">
              <a:lnSpc>
                <a:spcPct val="150000"/>
              </a:lnSpc>
            </a:pPr>
            <a:endParaRPr lang="en-US" sz="2000" b="1" baseline="-25000" dirty="0">
              <a:solidFill>
                <a:srgbClr val="00A1D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07C10-E328-2F4E-B7CD-2DB67641E3A8}"/>
              </a:ext>
            </a:extLst>
          </p:cNvPr>
          <p:cNvSpPr txBox="1"/>
          <p:nvPr/>
        </p:nvSpPr>
        <p:spPr>
          <a:xfrm>
            <a:off x="5461583" y="801840"/>
            <a:ext cx="185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 function</a:t>
            </a:r>
          </a:p>
        </p:txBody>
      </p:sp>
    </p:spTree>
    <p:extLst>
      <p:ext uri="{BB962C8B-B14F-4D97-AF65-F5344CB8AC3E}">
        <p14:creationId xmlns:p14="http://schemas.microsoft.com/office/powerpoint/2010/main" val="690705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3164794" y="3198167"/>
            <a:ext cx="586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Network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51353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879D7E-620F-D14B-B776-74E09EAE4536}"/>
              </a:ext>
            </a:extLst>
          </p:cNvPr>
          <p:cNvSpPr/>
          <p:nvPr/>
        </p:nvSpPr>
        <p:spPr>
          <a:xfrm>
            <a:off x="3546869" y="2630581"/>
            <a:ext cx="615740" cy="615740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5EE47E-04B6-5A4D-9CCF-143A616261DB}"/>
              </a:ext>
            </a:extLst>
          </p:cNvPr>
          <p:cNvSpPr/>
          <p:nvPr/>
        </p:nvSpPr>
        <p:spPr>
          <a:xfrm>
            <a:off x="3546869" y="4355704"/>
            <a:ext cx="615740" cy="615740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671579-C369-734F-B93A-721FE8A033F8}"/>
              </a:ext>
            </a:extLst>
          </p:cNvPr>
          <p:cNvSpPr/>
          <p:nvPr/>
        </p:nvSpPr>
        <p:spPr>
          <a:xfrm>
            <a:off x="2022692" y="3137472"/>
            <a:ext cx="615740" cy="615740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72329A-5D93-3042-9128-3CE860878F6E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2548259" y="3663039"/>
            <a:ext cx="1088783" cy="782838"/>
          </a:xfrm>
          <a:prstGeom prst="straightConnector1">
            <a:avLst/>
          </a:prstGeom>
          <a:ln w="41275">
            <a:solidFill>
              <a:srgbClr val="00A1D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459109-1A3A-3E4B-B9D2-E2627C491854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3854739" y="3246321"/>
            <a:ext cx="0" cy="1109383"/>
          </a:xfrm>
          <a:prstGeom prst="straightConnector1">
            <a:avLst/>
          </a:prstGeom>
          <a:ln w="41275">
            <a:solidFill>
              <a:srgbClr val="00A1D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D5481E6-CEB8-4A4F-BE51-155172CD3DD1}"/>
              </a:ext>
            </a:extLst>
          </p:cNvPr>
          <p:cNvSpPr/>
          <p:nvPr/>
        </p:nvSpPr>
        <p:spPr>
          <a:xfrm>
            <a:off x="8247090" y="2502296"/>
            <a:ext cx="615740" cy="615740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A41BE4-33CC-9746-BA7E-72F99BA8F43D}"/>
              </a:ext>
            </a:extLst>
          </p:cNvPr>
          <p:cNvSpPr/>
          <p:nvPr/>
        </p:nvSpPr>
        <p:spPr>
          <a:xfrm>
            <a:off x="8247090" y="4227419"/>
            <a:ext cx="615740" cy="615740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E36C2F-3174-8448-9076-669B70A53E04}"/>
              </a:ext>
            </a:extLst>
          </p:cNvPr>
          <p:cNvSpPr/>
          <p:nvPr/>
        </p:nvSpPr>
        <p:spPr>
          <a:xfrm>
            <a:off x="6722913" y="3009187"/>
            <a:ext cx="615740" cy="615740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1341FC-248A-4241-BC03-529582C54A55}"/>
              </a:ext>
            </a:extLst>
          </p:cNvPr>
          <p:cNvCxnSpPr>
            <a:cxnSpLocks/>
            <a:stCxn id="12" idx="1"/>
            <a:endCxn id="13" idx="5"/>
          </p:cNvCxnSpPr>
          <p:nvPr/>
        </p:nvCxnSpPr>
        <p:spPr>
          <a:xfrm flipH="1" flipV="1">
            <a:off x="7248480" y="3534754"/>
            <a:ext cx="1088783" cy="782838"/>
          </a:xfrm>
          <a:prstGeom prst="straightConnector1">
            <a:avLst/>
          </a:prstGeom>
          <a:ln w="41275">
            <a:solidFill>
              <a:srgbClr val="00A1DD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421552-5381-5B4B-8A69-9C96534DAE56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8554960" y="3118036"/>
            <a:ext cx="0" cy="1109383"/>
          </a:xfrm>
          <a:prstGeom prst="straightConnector1">
            <a:avLst/>
          </a:prstGeom>
          <a:ln w="41275">
            <a:solidFill>
              <a:srgbClr val="00A1D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689D2B-F8A2-6943-893C-BF38D6DE673F}"/>
              </a:ext>
            </a:extLst>
          </p:cNvPr>
          <p:cNvSpPr txBox="1"/>
          <p:nvPr/>
        </p:nvSpPr>
        <p:spPr>
          <a:xfrm>
            <a:off x="1597456" y="1729725"/>
            <a:ext cx="299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Undirected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DB0F31-E62B-7D45-9B41-4BE269C7B505}"/>
              </a:ext>
            </a:extLst>
          </p:cNvPr>
          <p:cNvSpPr txBox="1"/>
          <p:nvPr/>
        </p:nvSpPr>
        <p:spPr>
          <a:xfrm>
            <a:off x="6722913" y="1749381"/>
            <a:ext cx="299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Directed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931B0-1D7F-EB43-A233-A5952AF91053}"/>
              </a:ext>
            </a:extLst>
          </p:cNvPr>
          <p:cNvSpPr txBox="1"/>
          <p:nvPr/>
        </p:nvSpPr>
        <p:spPr>
          <a:xfrm>
            <a:off x="2041742" y="3211062"/>
            <a:ext cx="61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81D24B-D467-ED47-8420-709A19D145BE}"/>
              </a:ext>
            </a:extLst>
          </p:cNvPr>
          <p:cNvSpPr txBox="1"/>
          <p:nvPr/>
        </p:nvSpPr>
        <p:spPr>
          <a:xfrm>
            <a:off x="3527819" y="2716603"/>
            <a:ext cx="61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F3D075-E30C-514D-8BD6-864472759F65}"/>
              </a:ext>
            </a:extLst>
          </p:cNvPr>
          <p:cNvSpPr txBox="1"/>
          <p:nvPr/>
        </p:nvSpPr>
        <p:spPr>
          <a:xfrm>
            <a:off x="3546869" y="4432741"/>
            <a:ext cx="61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5B2F82-7A50-974B-8405-E13EC7B84246}"/>
              </a:ext>
            </a:extLst>
          </p:cNvPr>
          <p:cNvSpPr txBox="1"/>
          <p:nvPr/>
        </p:nvSpPr>
        <p:spPr>
          <a:xfrm>
            <a:off x="6732445" y="3073089"/>
            <a:ext cx="61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589A7B-1528-B74A-9F1F-CCC88EA57697}"/>
              </a:ext>
            </a:extLst>
          </p:cNvPr>
          <p:cNvSpPr txBox="1"/>
          <p:nvPr/>
        </p:nvSpPr>
        <p:spPr>
          <a:xfrm>
            <a:off x="8218522" y="2578630"/>
            <a:ext cx="61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C1B61E-8494-5649-A018-12AF57E052E6}"/>
              </a:ext>
            </a:extLst>
          </p:cNvPr>
          <p:cNvSpPr txBox="1"/>
          <p:nvPr/>
        </p:nvSpPr>
        <p:spPr>
          <a:xfrm>
            <a:off x="8237572" y="4294768"/>
            <a:ext cx="61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2590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985603-B9BD-DE4C-85E0-F32ECC4D9BE6}"/>
              </a:ext>
            </a:extLst>
          </p:cNvPr>
          <p:cNvSpPr/>
          <p:nvPr/>
        </p:nvSpPr>
        <p:spPr>
          <a:xfrm>
            <a:off x="2455566" y="1068481"/>
            <a:ext cx="615740" cy="615740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70E457-1986-8A4C-8D37-1D5C78A76F96}"/>
              </a:ext>
            </a:extLst>
          </p:cNvPr>
          <p:cNvSpPr/>
          <p:nvPr/>
        </p:nvSpPr>
        <p:spPr>
          <a:xfrm>
            <a:off x="2455566" y="2793604"/>
            <a:ext cx="615740" cy="615740"/>
          </a:xfrm>
          <a:prstGeom prst="ellipse">
            <a:avLst/>
          </a:prstGeom>
          <a:solidFill>
            <a:srgbClr val="F24D2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BF17268-73C3-3E4C-8EF0-29D1B06CB503}"/>
              </a:ext>
            </a:extLst>
          </p:cNvPr>
          <p:cNvSpPr/>
          <p:nvPr/>
        </p:nvSpPr>
        <p:spPr>
          <a:xfrm>
            <a:off x="931389" y="1575372"/>
            <a:ext cx="615740" cy="615740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7F4E1B-90A3-AD4E-9DC3-8C9AA338ED33}"/>
              </a:ext>
            </a:extLst>
          </p:cNvPr>
          <p:cNvSpPr/>
          <p:nvPr/>
        </p:nvSpPr>
        <p:spPr>
          <a:xfrm>
            <a:off x="708539" y="3939233"/>
            <a:ext cx="615740" cy="615740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257C5F3-905D-7446-815C-BB6728F47199}"/>
              </a:ext>
            </a:extLst>
          </p:cNvPr>
          <p:cNvSpPr/>
          <p:nvPr/>
        </p:nvSpPr>
        <p:spPr>
          <a:xfrm>
            <a:off x="2001347" y="4631898"/>
            <a:ext cx="615740" cy="615740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7DBCF39-662E-CC41-B9EE-3E7E92EA2234}"/>
              </a:ext>
            </a:extLst>
          </p:cNvPr>
          <p:cNvSpPr/>
          <p:nvPr/>
        </p:nvSpPr>
        <p:spPr>
          <a:xfrm>
            <a:off x="4714263" y="1738945"/>
            <a:ext cx="615740" cy="615740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D7B7BB1-B16B-F34A-95F7-9E15B18D6890}"/>
              </a:ext>
            </a:extLst>
          </p:cNvPr>
          <p:cNvSpPr/>
          <p:nvPr/>
        </p:nvSpPr>
        <p:spPr>
          <a:xfrm>
            <a:off x="3562527" y="4491486"/>
            <a:ext cx="615740" cy="615740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5077E9F-20C5-0444-A8C9-0256B2425ACB}"/>
              </a:ext>
            </a:extLst>
          </p:cNvPr>
          <p:cNvSpPr/>
          <p:nvPr/>
        </p:nvSpPr>
        <p:spPr>
          <a:xfrm>
            <a:off x="4727647" y="3153099"/>
            <a:ext cx="615740" cy="615740"/>
          </a:xfrm>
          <a:prstGeom prst="ellipse">
            <a:avLst/>
          </a:prstGeom>
          <a:solidFill>
            <a:srgbClr val="76A08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89E2FEE-2199-2149-AD3E-102814E6C740}"/>
              </a:ext>
            </a:extLst>
          </p:cNvPr>
          <p:cNvSpPr/>
          <p:nvPr/>
        </p:nvSpPr>
        <p:spPr>
          <a:xfrm>
            <a:off x="7006981" y="2341608"/>
            <a:ext cx="615740" cy="615740"/>
          </a:xfrm>
          <a:prstGeom prst="ellipse">
            <a:avLst/>
          </a:prstGeom>
          <a:solidFill>
            <a:srgbClr val="C7CEF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231050-C399-4E4C-91AD-B10F209B84A4}"/>
              </a:ext>
            </a:extLst>
          </p:cNvPr>
          <p:cNvSpPr/>
          <p:nvPr/>
        </p:nvSpPr>
        <p:spPr>
          <a:xfrm>
            <a:off x="5788130" y="4477080"/>
            <a:ext cx="615740" cy="615740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2AE8419-7936-CD40-B869-6C43C1377EBA}"/>
              </a:ext>
            </a:extLst>
          </p:cNvPr>
          <p:cNvSpPr/>
          <p:nvPr/>
        </p:nvSpPr>
        <p:spPr>
          <a:xfrm>
            <a:off x="7769019" y="4477080"/>
            <a:ext cx="615740" cy="615740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AE9CB3-47F0-CE48-82A3-4E247C961727}"/>
              </a:ext>
            </a:extLst>
          </p:cNvPr>
          <p:cNvCxnSpPr>
            <a:cxnSpLocks/>
            <a:stCxn id="7" idx="1"/>
            <a:endCxn id="24" idx="5"/>
          </p:cNvCxnSpPr>
          <p:nvPr/>
        </p:nvCxnSpPr>
        <p:spPr>
          <a:xfrm flipH="1" flipV="1">
            <a:off x="1456956" y="2100939"/>
            <a:ext cx="1088783" cy="782838"/>
          </a:xfrm>
          <a:prstGeom prst="straightConnector1">
            <a:avLst/>
          </a:prstGeom>
          <a:ln w="41275">
            <a:solidFill>
              <a:srgbClr val="00A1D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B495FB6-8A88-0240-B7C0-2AFDE2917BD0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2763436" y="1684221"/>
            <a:ext cx="0" cy="1109383"/>
          </a:xfrm>
          <a:prstGeom prst="straightConnector1">
            <a:avLst/>
          </a:prstGeom>
          <a:ln w="41275">
            <a:solidFill>
              <a:srgbClr val="00A1D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C0225F-77BD-4949-BDF4-9E3FBBF19D3C}"/>
              </a:ext>
            </a:extLst>
          </p:cNvPr>
          <p:cNvCxnSpPr>
            <a:cxnSpLocks/>
            <a:stCxn id="7" idx="2"/>
            <a:endCxn id="26" idx="7"/>
          </p:cNvCxnSpPr>
          <p:nvPr/>
        </p:nvCxnSpPr>
        <p:spPr>
          <a:xfrm flipH="1">
            <a:off x="1234106" y="3101474"/>
            <a:ext cx="1221460" cy="927932"/>
          </a:xfrm>
          <a:prstGeom prst="straightConnector1">
            <a:avLst/>
          </a:prstGeom>
          <a:ln w="41275">
            <a:solidFill>
              <a:srgbClr val="00A1D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311B2F-22F9-784D-B49B-E89F6160D221}"/>
              </a:ext>
            </a:extLst>
          </p:cNvPr>
          <p:cNvCxnSpPr>
            <a:cxnSpLocks/>
            <a:stCxn id="7" idx="4"/>
            <a:endCxn id="27" idx="0"/>
          </p:cNvCxnSpPr>
          <p:nvPr/>
        </p:nvCxnSpPr>
        <p:spPr>
          <a:xfrm flipH="1">
            <a:off x="2309217" y="3409344"/>
            <a:ext cx="454219" cy="1222554"/>
          </a:xfrm>
          <a:prstGeom prst="straightConnector1">
            <a:avLst/>
          </a:prstGeom>
          <a:ln w="41275">
            <a:solidFill>
              <a:srgbClr val="00A1D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EC7FDE-F12B-A342-9142-00E599F4679B}"/>
              </a:ext>
            </a:extLst>
          </p:cNvPr>
          <p:cNvCxnSpPr>
            <a:cxnSpLocks/>
            <a:stCxn id="7" idx="5"/>
            <a:endCxn id="34" idx="1"/>
          </p:cNvCxnSpPr>
          <p:nvPr/>
        </p:nvCxnSpPr>
        <p:spPr>
          <a:xfrm>
            <a:off x="2981133" y="3319171"/>
            <a:ext cx="671567" cy="1262488"/>
          </a:xfrm>
          <a:prstGeom prst="straightConnector1">
            <a:avLst/>
          </a:prstGeom>
          <a:ln w="41275">
            <a:solidFill>
              <a:srgbClr val="00A1D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96690BC-A9F8-9F48-B225-3EB3205FD559}"/>
              </a:ext>
            </a:extLst>
          </p:cNvPr>
          <p:cNvCxnSpPr>
            <a:cxnSpLocks/>
            <a:stCxn id="7" idx="7"/>
            <a:endCxn id="33" idx="2"/>
          </p:cNvCxnSpPr>
          <p:nvPr/>
        </p:nvCxnSpPr>
        <p:spPr>
          <a:xfrm flipV="1">
            <a:off x="2981133" y="2046815"/>
            <a:ext cx="1733130" cy="836962"/>
          </a:xfrm>
          <a:prstGeom prst="straightConnector1">
            <a:avLst/>
          </a:prstGeom>
          <a:ln w="41275">
            <a:solidFill>
              <a:srgbClr val="00A1D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3A03CB8-F05E-444C-98FB-409FA26917A2}"/>
              </a:ext>
            </a:extLst>
          </p:cNvPr>
          <p:cNvCxnSpPr>
            <a:cxnSpLocks/>
            <a:stCxn id="36" idx="2"/>
            <a:endCxn id="7" idx="6"/>
          </p:cNvCxnSpPr>
          <p:nvPr/>
        </p:nvCxnSpPr>
        <p:spPr>
          <a:xfrm flipH="1" flipV="1">
            <a:off x="3071306" y="3101474"/>
            <a:ext cx="1656341" cy="359495"/>
          </a:xfrm>
          <a:prstGeom prst="straightConnector1">
            <a:avLst/>
          </a:prstGeom>
          <a:ln w="41275">
            <a:solidFill>
              <a:srgbClr val="00A1D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4EBD8C8-EA94-0B49-8FA6-AA6FB7DF2EC5}"/>
              </a:ext>
            </a:extLst>
          </p:cNvPr>
          <p:cNvCxnSpPr>
            <a:cxnSpLocks/>
            <a:stCxn id="36" idx="0"/>
            <a:endCxn id="33" idx="4"/>
          </p:cNvCxnSpPr>
          <p:nvPr/>
        </p:nvCxnSpPr>
        <p:spPr>
          <a:xfrm flipH="1" flipV="1">
            <a:off x="5022133" y="2354685"/>
            <a:ext cx="13384" cy="798414"/>
          </a:xfrm>
          <a:prstGeom prst="straightConnector1">
            <a:avLst/>
          </a:prstGeom>
          <a:ln w="41275">
            <a:solidFill>
              <a:srgbClr val="00A1D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5C3978-1FC4-C84A-80CD-A0C817368FCF}"/>
              </a:ext>
            </a:extLst>
          </p:cNvPr>
          <p:cNvCxnSpPr>
            <a:cxnSpLocks/>
            <a:stCxn id="36" idx="3"/>
            <a:endCxn id="34" idx="7"/>
          </p:cNvCxnSpPr>
          <p:nvPr/>
        </p:nvCxnSpPr>
        <p:spPr>
          <a:xfrm flipH="1">
            <a:off x="4088094" y="3678666"/>
            <a:ext cx="729726" cy="902993"/>
          </a:xfrm>
          <a:prstGeom prst="straightConnector1">
            <a:avLst/>
          </a:prstGeom>
          <a:ln w="41275">
            <a:solidFill>
              <a:srgbClr val="00A1D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CC53E81-AD66-574D-843D-4900818A0B4D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 flipV="1">
            <a:off x="5343387" y="2649478"/>
            <a:ext cx="1663594" cy="811491"/>
          </a:xfrm>
          <a:prstGeom prst="straightConnector1">
            <a:avLst/>
          </a:prstGeom>
          <a:ln w="41275">
            <a:solidFill>
              <a:srgbClr val="00A1D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EA6B10F-7684-6345-AE7B-61E957CD7994}"/>
              </a:ext>
            </a:extLst>
          </p:cNvPr>
          <p:cNvCxnSpPr>
            <a:cxnSpLocks/>
            <a:stCxn id="37" idx="2"/>
            <a:endCxn id="33" idx="6"/>
          </p:cNvCxnSpPr>
          <p:nvPr/>
        </p:nvCxnSpPr>
        <p:spPr>
          <a:xfrm flipH="1" flipV="1">
            <a:off x="5330003" y="2046815"/>
            <a:ext cx="1676978" cy="602663"/>
          </a:xfrm>
          <a:prstGeom prst="straightConnector1">
            <a:avLst/>
          </a:prstGeom>
          <a:ln w="41275">
            <a:solidFill>
              <a:srgbClr val="00A1D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6E0F82D-5821-3E4A-8BBE-9080F656A0F5}"/>
              </a:ext>
            </a:extLst>
          </p:cNvPr>
          <p:cNvCxnSpPr>
            <a:cxnSpLocks/>
            <a:stCxn id="38" idx="1"/>
            <a:endCxn id="36" idx="5"/>
          </p:cNvCxnSpPr>
          <p:nvPr/>
        </p:nvCxnSpPr>
        <p:spPr>
          <a:xfrm flipH="1" flipV="1">
            <a:off x="5253214" y="3678666"/>
            <a:ext cx="625089" cy="888587"/>
          </a:xfrm>
          <a:prstGeom prst="straightConnector1">
            <a:avLst/>
          </a:prstGeom>
          <a:ln w="41275">
            <a:solidFill>
              <a:srgbClr val="00A1D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27507AA-ABB3-0B42-A9B7-6F9712C8EA50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6403870" y="4784950"/>
            <a:ext cx="1526721" cy="0"/>
          </a:xfrm>
          <a:prstGeom prst="straightConnector1">
            <a:avLst/>
          </a:prstGeom>
          <a:ln w="41275">
            <a:solidFill>
              <a:srgbClr val="00A1D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49AA994B-67EE-DC48-91C5-1EB9AB1798EC}"/>
              </a:ext>
            </a:extLst>
          </p:cNvPr>
          <p:cNvSpPr/>
          <p:nvPr/>
        </p:nvSpPr>
        <p:spPr>
          <a:xfrm>
            <a:off x="8330593" y="976280"/>
            <a:ext cx="615740" cy="615740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AFF9CF3-66D2-5545-BCEA-F74AD03FDCFD}"/>
              </a:ext>
            </a:extLst>
          </p:cNvPr>
          <p:cNvSpPr/>
          <p:nvPr/>
        </p:nvSpPr>
        <p:spPr>
          <a:xfrm>
            <a:off x="10307615" y="976280"/>
            <a:ext cx="615740" cy="615740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4C305A7-FE9E-0742-A142-07A26C9D5E82}"/>
              </a:ext>
            </a:extLst>
          </p:cNvPr>
          <p:cNvSpPr/>
          <p:nvPr/>
        </p:nvSpPr>
        <p:spPr>
          <a:xfrm>
            <a:off x="8374436" y="3401841"/>
            <a:ext cx="615740" cy="615740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075E8B7-DE5C-B346-9E06-0324C9F6803D}"/>
              </a:ext>
            </a:extLst>
          </p:cNvPr>
          <p:cNvSpPr/>
          <p:nvPr/>
        </p:nvSpPr>
        <p:spPr>
          <a:xfrm>
            <a:off x="10355325" y="3401841"/>
            <a:ext cx="615740" cy="615740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B514EEA-785B-304D-8478-E96A1E1CDDCE}"/>
              </a:ext>
            </a:extLst>
          </p:cNvPr>
          <p:cNvSpPr/>
          <p:nvPr/>
        </p:nvSpPr>
        <p:spPr>
          <a:xfrm>
            <a:off x="11288775" y="2172174"/>
            <a:ext cx="615740" cy="615740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61ED191-7AE3-7241-925B-6633BB6F96D1}"/>
              </a:ext>
            </a:extLst>
          </p:cNvPr>
          <p:cNvCxnSpPr>
            <a:cxnSpLocks/>
            <a:stCxn id="37" idx="5"/>
            <a:endCxn id="84" idx="1"/>
          </p:cNvCxnSpPr>
          <p:nvPr/>
        </p:nvCxnSpPr>
        <p:spPr>
          <a:xfrm>
            <a:off x="7532548" y="2867175"/>
            <a:ext cx="932061" cy="624839"/>
          </a:xfrm>
          <a:prstGeom prst="straightConnector1">
            <a:avLst/>
          </a:prstGeom>
          <a:ln w="41275">
            <a:solidFill>
              <a:srgbClr val="00A1D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EEBAD70-155F-C64D-9C4E-11204790BAB9}"/>
              </a:ext>
            </a:extLst>
          </p:cNvPr>
          <p:cNvCxnSpPr>
            <a:cxnSpLocks/>
          </p:cNvCxnSpPr>
          <p:nvPr/>
        </p:nvCxnSpPr>
        <p:spPr>
          <a:xfrm>
            <a:off x="8990176" y="3675011"/>
            <a:ext cx="1526721" cy="0"/>
          </a:xfrm>
          <a:prstGeom prst="straightConnector1">
            <a:avLst/>
          </a:prstGeom>
          <a:ln w="41275">
            <a:solidFill>
              <a:srgbClr val="00A1D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670BCCF-B1C3-A143-9E0F-66C1CFBC9CBE}"/>
              </a:ext>
            </a:extLst>
          </p:cNvPr>
          <p:cNvCxnSpPr>
            <a:cxnSpLocks/>
            <a:stCxn id="82" idx="6"/>
            <a:endCxn id="83" idx="2"/>
          </p:cNvCxnSpPr>
          <p:nvPr/>
        </p:nvCxnSpPr>
        <p:spPr>
          <a:xfrm>
            <a:off x="8946333" y="1284150"/>
            <a:ext cx="1361282" cy="0"/>
          </a:xfrm>
          <a:prstGeom prst="straightConnector1">
            <a:avLst/>
          </a:prstGeom>
          <a:ln w="41275">
            <a:solidFill>
              <a:srgbClr val="00A1D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2085980-9952-7A4C-9FA0-7FE60A051BFE}"/>
              </a:ext>
            </a:extLst>
          </p:cNvPr>
          <p:cNvCxnSpPr>
            <a:cxnSpLocks/>
            <a:stCxn id="37" idx="7"/>
            <a:endCxn id="82" idx="3"/>
          </p:cNvCxnSpPr>
          <p:nvPr/>
        </p:nvCxnSpPr>
        <p:spPr>
          <a:xfrm flipV="1">
            <a:off x="7532548" y="1501847"/>
            <a:ext cx="888218" cy="929934"/>
          </a:xfrm>
          <a:prstGeom prst="straightConnector1">
            <a:avLst/>
          </a:prstGeom>
          <a:ln w="41275">
            <a:solidFill>
              <a:srgbClr val="00A1D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7FADD23-B252-C946-B584-255E2F8CDC10}"/>
              </a:ext>
            </a:extLst>
          </p:cNvPr>
          <p:cNvCxnSpPr>
            <a:cxnSpLocks/>
            <a:stCxn id="85" idx="7"/>
            <a:endCxn id="86" idx="4"/>
          </p:cNvCxnSpPr>
          <p:nvPr/>
        </p:nvCxnSpPr>
        <p:spPr>
          <a:xfrm flipV="1">
            <a:off x="10880892" y="2787914"/>
            <a:ext cx="715753" cy="704100"/>
          </a:xfrm>
          <a:prstGeom prst="straightConnector1">
            <a:avLst/>
          </a:prstGeom>
          <a:ln w="41275">
            <a:solidFill>
              <a:srgbClr val="00A1D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EE5D9AC-2591-FA40-943A-AD3277AA29AF}"/>
              </a:ext>
            </a:extLst>
          </p:cNvPr>
          <p:cNvCxnSpPr>
            <a:cxnSpLocks/>
            <a:stCxn id="83" idx="5"/>
            <a:endCxn id="86" idx="0"/>
          </p:cNvCxnSpPr>
          <p:nvPr/>
        </p:nvCxnSpPr>
        <p:spPr>
          <a:xfrm>
            <a:off x="10833182" y="1501847"/>
            <a:ext cx="763463" cy="670327"/>
          </a:xfrm>
          <a:prstGeom prst="straightConnector1">
            <a:avLst/>
          </a:prstGeom>
          <a:ln w="41275">
            <a:solidFill>
              <a:srgbClr val="00A1D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D1220B9-DE3D-C242-AED1-D42D3E7613B2}"/>
              </a:ext>
            </a:extLst>
          </p:cNvPr>
          <p:cNvSpPr txBox="1"/>
          <p:nvPr/>
        </p:nvSpPr>
        <p:spPr>
          <a:xfrm>
            <a:off x="534784" y="5815154"/>
            <a:ext cx="2931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24D2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degree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8A59EBF-8E8A-1047-B0FE-A04D80660688}"/>
              </a:ext>
            </a:extLst>
          </p:cNvPr>
          <p:cNvSpPr txBox="1"/>
          <p:nvPr/>
        </p:nvSpPr>
        <p:spPr>
          <a:xfrm>
            <a:off x="3787611" y="995877"/>
            <a:ext cx="2931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6A08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closeness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0FFA6D7-CBF9-1546-B740-C3C6C5C741A0}"/>
              </a:ext>
            </a:extLst>
          </p:cNvPr>
          <p:cNvSpPr txBox="1"/>
          <p:nvPr/>
        </p:nvSpPr>
        <p:spPr>
          <a:xfrm>
            <a:off x="7922716" y="2292227"/>
            <a:ext cx="2931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7CEF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betweenness</a:t>
            </a:r>
          </a:p>
        </p:txBody>
      </p:sp>
    </p:spTree>
    <p:extLst>
      <p:ext uri="{BB962C8B-B14F-4D97-AF65-F5344CB8AC3E}">
        <p14:creationId xmlns:p14="http://schemas.microsoft.com/office/powerpoint/2010/main" val="236123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3164794" y="3198167"/>
            <a:ext cx="586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n-US" sz="2400" dirty="0" err="1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rscript</a:t>
            </a:r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846296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3020091" y="2717311"/>
            <a:ext cx="6189224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425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3164794" y="3198167"/>
            <a:ext cx="586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Point pattern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10.a</a:t>
            </a:r>
          </a:p>
        </p:txBody>
      </p:sp>
    </p:spTree>
    <p:extLst>
      <p:ext uri="{BB962C8B-B14F-4D97-AF65-F5344CB8AC3E}">
        <p14:creationId xmlns:p14="http://schemas.microsoft.com/office/powerpoint/2010/main" val="3852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10.a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A6047-6E26-2F4C-9032-3F70DD1F3A9A}"/>
              </a:ext>
            </a:extLst>
          </p:cNvPr>
          <p:cNvSpPr txBox="1"/>
          <p:nvPr/>
        </p:nvSpPr>
        <p:spPr>
          <a:xfrm>
            <a:off x="2469335" y="2154978"/>
            <a:ext cx="5862412" cy="114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 Global Density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 Local Density (quadrat, kernel) </a:t>
            </a:r>
          </a:p>
        </p:txBody>
      </p:sp>
    </p:spTree>
    <p:extLst>
      <p:ext uri="{BB962C8B-B14F-4D97-AF65-F5344CB8AC3E}">
        <p14:creationId xmlns:p14="http://schemas.microsoft.com/office/powerpoint/2010/main" val="120631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10.a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53C062-5AE7-7E41-8BFB-365EE1CE9146}"/>
              </a:ext>
            </a:extLst>
          </p:cNvPr>
          <p:cNvSpPr txBox="1"/>
          <p:nvPr/>
        </p:nvSpPr>
        <p:spPr>
          <a:xfrm>
            <a:off x="7577507" y="2976738"/>
            <a:ext cx="2308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Global Density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AB445F-00C9-6C4C-95D1-51AA53C2D26F}"/>
              </a:ext>
            </a:extLst>
          </p:cNvPr>
          <p:cNvSpPr/>
          <p:nvPr/>
        </p:nvSpPr>
        <p:spPr>
          <a:xfrm>
            <a:off x="2493182" y="1480374"/>
            <a:ext cx="4082602" cy="4082602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3F74F5-2CC3-184E-84E9-8AEEC64868BE}"/>
              </a:ext>
            </a:extLst>
          </p:cNvPr>
          <p:cNvSpPr/>
          <p:nvPr/>
        </p:nvSpPr>
        <p:spPr>
          <a:xfrm>
            <a:off x="3068880" y="2098561"/>
            <a:ext cx="83272" cy="83272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976FDB-1B2C-E145-ABAD-D184DCE09DE1}"/>
              </a:ext>
            </a:extLst>
          </p:cNvPr>
          <p:cNvSpPr/>
          <p:nvPr/>
        </p:nvSpPr>
        <p:spPr>
          <a:xfrm>
            <a:off x="3221280" y="2250961"/>
            <a:ext cx="83272" cy="83272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F05D2DD-DBBC-A74F-B1ED-0A26ECC62C36}"/>
              </a:ext>
            </a:extLst>
          </p:cNvPr>
          <p:cNvSpPr/>
          <p:nvPr/>
        </p:nvSpPr>
        <p:spPr>
          <a:xfrm>
            <a:off x="5533071" y="2056925"/>
            <a:ext cx="83272" cy="83272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345EF3-5CCF-CA4F-A7F5-C42D2B571036}"/>
              </a:ext>
            </a:extLst>
          </p:cNvPr>
          <p:cNvSpPr/>
          <p:nvPr/>
        </p:nvSpPr>
        <p:spPr>
          <a:xfrm>
            <a:off x="3406931" y="3438403"/>
            <a:ext cx="83272" cy="83272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BBBC2B1-9BD6-2E4B-B71F-C084592CD030}"/>
              </a:ext>
            </a:extLst>
          </p:cNvPr>
          <p:cNvSpPr/>
          <p:nvPr/>
        </p:nvSpPr>
        <p:spPr>
          <a:xfrm>
            <a:off x="5345299" y="2700643"/>
            <a:ext cx="83272" cy="83272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E567BE-0644-7648-9C62-295A7EA5C627}"/>
              </a:ext>
            </a:extLst>
          </p:cNvPr>
          <p:cNvSpPr/>
          <p:nvPr/>
        </p:nvSpPr>
        <p:spPr>
          <a:xfrm>
            <a:off x="5436343" y="3590653"/>
            <a:ext cx="83272" cy="83272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5A30E1-2AEC-284F-AF4D-D04F230A7753}"/>
              </a:ext>
            </a:extLst>
          </p:cNvPr>
          <p:cNvSpPr/>
          <p:nvPr/>
        </p:nvSpPr>
        <p:spPr>
          <a:xfrm>
            <a:off x="4033539" y="4323987"/>
            <a:ext cx="83272" cy="83272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6300B8-797F-7342-9B37-42496837FCBB}"/>
              </a:ext>
            </a:extLst>
          </p:cNvPr>
          <p:cNvSpPr/>
          <p:nvPr/>
        </p:nvSpPr>
        <p:spPr>
          <a:xfrm>
            <a:off x="3717390" y="4407259"/>
            <a:ext cx="83272" cy="83272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CAA8D13-7DD2-BB4C-835E-110A6BDADAF2}"/>
              </a:ext>
            </a:extLst>
          </p:cNvPr>
          <p:cNvSpPr/>
          <p:nvPr/>
        </p:nvSpPr>
        <p:spPr>
          <a:xfrm>
            <a:off x="3634118" y="4069195"/>
            <a:ext cx="83272" cy="83272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43ACB5F-6CF4-5241-AA62-FD25F6321F8A}"/>
              </a:ext>
            </a:extLst>
          </p:cNvPr>
          <p:cNvSpPr/>
          <p:nvPr/>
        </p:nvSpPr>
        <p:spPr>
          <a:xfrm>
            <a:off x="3892464" y="4240715"/>
            <a:ext cx="83272" cy="83272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13107F-8B8E-0049-ABBB-DFB119D6FEF4}"/>
              </a:ext>
            </a:extLst>
          </p:cNvPr>
          <p:cNvSpPr/>
          <p:nvPr/>
        </p:nvSpPr>
        <p:spPr>
          <a:xfrm>
            <a:off x="4998840" y="2549098"/>
            <a:ext cx="83272" cy="83272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3DCB16-D6A8-8147-A50B-7499D9E950E7}"/>
              </a:ext>
            </a:extLst>
          </p:cNvPr>
          <p:cNvSpPr/>
          <p:nvPr/>
        </p:nvSpPr>
        <p:spPr>
          <a:xfrm>
            <a:off x="4828080" y="3907530"/>
            <a:ext cx="83272" cy="83272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2642E8-09E3-2C48-A52B-3DA80B5220BC}"/>
              </a:ext>
            </a:extLst>
          </p:cNvPr>
          <p:cNvSpPr/>
          <p:nvPr/>
        </p:nvSpPr>
        <p:spPr>
          <a:xfrm>
            <a:off x="4915568" y="3118893"/>
            <a:ext cx="83272" cy="83272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14AA14-C099-8940-81FB-F869D043433B}"/>
              </a:ext>
            </a:extLst>
          </p:cNvPr>
          <p:cNvSpPr/>
          <p:nvPr/>
        </p:nvSpPr>
        <p:spPr>
          <a:xfrm>
            <a:off x="5705092" y="3143012"/>
            <a:ext cx="83272" cy="83272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F24F202-0BB8-214B-AA36-9A2B41FA901F}"/>
              </a:ext>
            </a:extLst>
          </p:cNvPr>
          <p:cNvSpPr/>
          <p:nvPr/>
        </p:nvSpPr>
        <p:spPr>
          <a:xfrm>
            <a:off x="5741164" y="4972193"/>
            <a:ext cx="83272" cy="83272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7218EE-F909-1D46-94F1-1576ADB75B80}"/>
              </a:ext>
            </a:extLst>
          </p:cNvPr>
          <p:cNvSpPr/>
          <p:nvPr/>
        </p:nvSpPr>
        <p:spPr>
          <a:xfrm>
            <a:off x="5425015" y="5055465"/>
            <a:ext cx="83272" cy="83272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3D982AB-2699-DD40-A0F6-E33876D79449}"/>
              </a:ext>
            </a:extLst>
          </p:cNvPr>
          <p:cNvSpPr/>
          <p:nvPr/>
        </p:nvSpPr>
        <p:spPr>
          <a:xfrm>
            <a:off x="4492847" y="3632289"/>
            <a:ext cx="83272" cy="83272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DEAF5F-B61A-8A49-A36F-2B857B1876EE}"/>
              </a:ext>
            </a:extLst>
          </p:cNvPr>
          <p:cNvSpPr/>
          <p:nvPr/>
        </p:nvSpPr>
        <p:spPr>
          <a:xfrm>
            <a:off x="5215550" y="4407259"/>
            <a:ext cx="83272" cy="83272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BBFFB2-12A4-654B-8DEC-EA3F2078C2B4}"/>
              </a:ext>
            </a:extLst>
          </p:cNvPr>
          <p:cNvSpPr txBox="1"/>
          <p:nvPr/>
        </p:nvSpPr>
        <p:spPr>
          <a:xfrm>
            <a:off x="1603277" y="3226284"/>
            <a:ext cx="617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D8A3FB-9652-B045-A790-300199128B93}"/>
              </a:ext>
            </a:extLst>
          </p:cNvPr>
          <p:cNvSpPr txBox="1"/>
          <p:nvPr/>
        </p:nvSpPr>
        <p:spPr>
          <a:xfrm>
            <a:off x="4352196" y="5806676"/>
            <a:ext cx="617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64256C-81DF-6F4A-8191-14515B0152D2}"/>
              </a:ext>
            </a:extLst>
          </p:cNvPr>
          <p:cNvSpPr txBox="1"/>
          <p:nvPr/>
        </p:nvSpPr>
        <p:spPr>
          <a:xfrm>
            <a:off x="7576468" y="3485066"/>
            <a:ext cx="2308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18/100 = 0.18</a:t>
            </a:r>
          </a:p>
        </p:txBody>
      </p:sp>
    </p:spTree>
    <p:extLst>
      <p:ext uri="{BB962C8B-B14F-4D97-AF65-F5344CB8AC3E}">
        <p14:creationId xmlns:p14="http://schemas.microsoft.com/office/powerpoint/2010/main" val="298100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10.a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53C062-5AE7-7E41-8BFB-365EE1CE9146}"/>
              </a:ext>
            </a:extLst>
          </p:cNvPr>
          <p:cNvSpPr txBox="1"/>
          <p:nvPr/>
        </p:nvSpPr>
        <p:spPr>
          <a:xfrm>
            <a:off x="7577507" y="2976738"/>
            <a:ext cx="2308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Local Density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AB445F-00C9-6C4C-95D1-51AA53C2D26F}"/>
              </a:ext>
            </a:extLst>
          </p:cNvPr>
          <p:cNvSpPr/>
          <p:nvPr/>
        </p:nvSpPr>
        <p:spPr>
          <a:xfrm>
            <a:off x="2493182" y="1480374"/>
            <a:ext cx="4082602" cy="4082602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3F74F5-2CC3-184E-84E9-8AEEC64868BE}"/>
              </a:ext>
            </a:extLst>
          </p:cNvPr>
          <p:cNvSpPr/>
          <p:nvPr/>
        </p:nvSpPr>
        <p:spPr>
          <a:xfrm>
            <a:off x="3068880" y="2098561"/>
            <a:ext cx="83272" cy="83272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976FDB-1B2C-E145-ABAD-D184DCE09DE1}"/>
              </a:ext>
            </a:extLst>
          </p:cNvPr>
          <p:cNvSpPr/>
          <p:nvPr/>
        </p:nvSpPr>
        <p:spPr>
          <a:xfrm>
            <a:off x="3221280" y="2250961"/>
            <a:ext cx="83272" cy="83272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F05D2DD-DBBC-A74F-B1ED-0A26ECC62C36}"/>
              </a:ext>
            </a:extLst>
          </p:cNvPr>
          <p:cNvSpPr/>
          <p:nvPr/>
        </p:nvSpPr>
        <p:spPr>
          <a:xfrm>
            <a:off x="5533071" y="2056925"/>
            <a:ext cx="83272" cy="83272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345EF3-5CCF-CA4F-A7F5-C42D2B571036}"/>
              </a:ext>
            </a:extLst>
          </p:cNvPr>
          <p:cNvSpPr/>
          <p:nvPr/>
        </p:nvSpPr>
        <p:spPr>
          <a:xfrm>
            <a:off x="3406931" y="3438403"/>
            <a:ext cx="83272" cy="83272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BBBC2B1-9BD6-2E4B-B71F-C084592CD030}"/>
              </a:ext>
            </a:extLst>
          </p:cNvPr>
          <p:cNvSpPr/>
          <p:nvPr/>
        </p:nvSpPr>
        <p:spPr>
          <a:xfrm>
            <a:off x="5345299" y="2700643"/>
            <a:ext cx="83272" cy="83272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E567BE-0644-7648-9C62-295A7EA5C627}"/>
              </a:ext>
            </a:extLst>
          </p:cNvPr>
          <p:cNvSpPr/>
          <p:nvPr/>
        </p:nvSpPr>
        <p:spPr>
          <a:xfrm>
            <a:off x="5436343" y="3590653"/>
            <a:ext cx="83272" cy="83272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5A30E1-2AEC-284F-AF4D-D04F230A7753}"/>
              </a:ext>
            </a:extLst>
          </p:cNvPr>
          <p:cNvSpPr/>
          <p:nvPr/>
        </p:nvSpPr>
        <p:spPr>
          <a:xfrm>
            <a:off x="4033539" y="4323987"/>
            <a:ext cx="83272" cy="83272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6300B8-797F-7342-9B37-42496837FCBB}"/>
              </a:ext>
            </a:extLst>
          </p:cNvPr>
          <p:cNvSpPr/>
          <p:nvPr/>
        </p:nvSpPr>
        <p:spPr>
          <a:xfrm>
            <a:off x="3717390" y="4407259"/>
            <a:ext cx="83272" cy="83272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CAA8D13-7DD2-BB4C-835E-110A6BDADAF2}"/>
              </a:ext>
            </a:extLst>
          </p:cNvPr>
          <p:cNvSpPr/>
          <p:nvPr/>
        </p:nvSpPr>
        <p:spPr>
          <a:xfrm>
            <a:off x="3634118" y="4069195"/>
            <a:ext cx="83272" cy="83272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43ACB5F-6CF4-5241-AA62-FD25F6321F8A}"/>
              </a:ext>
            </a:extLst>
          </p:cNvPr>
          <p:cNvSpPr/>
          <p:nvPr/>
        </p:nvSpPr>
        <p:spPr>
          <a:xfrm>
            <a:off x="3892464" y="4240715"/>
            <a:ext cx="83272" cy="83272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13107F-8B8E-0049-ABBB-DFB119D6FEF4}"/>
              </a:ext>
            </a:extLst>
          </p:cNvPr>
          <p:cNvSpPr/>
          <p:nvPr/>
        </p:nvSpPr>
        <p:spPr>
          <a:xfrm>
            <a:off x="4998840" y="2549098"/>
            <a:ext cx="83272" cy="83272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3DCB16-D6A8-8147-A50B-7499D9E950E7}"/>
              </a:ext>
            </a:extLst>
          </p:cNvPr>
          <p:cNvSpPr/>
          <p:nvPr/>
        </p:nvSpPr>
        <p:spPr>
          <a:xfrm>
            <a:off x="4828080" y="3907530"/>
            <a:ext cx="83272" cy="83272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2642E8-09E3-2C48-A52B-3DA80B5220BC}"/>
              </a:ext>
            </a:extLst>
          </p:cNvPr>
          <p:cNvSpPr/>
          <p:nvPr/>
        </p:nvSpPr>
        <p:spPr>
          <a:xfrm>
            <a:off x="4915568" y="3118893"/>
            <a:ext cx="83272" cy="83272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14AA14-C099-8940-81FB-F869D043433B}"/>
              </a:ext>
            </a:extLst>
          </p:cNvPr>
          <p:cNvSpPr/>
          <p:nvPr/>
        </p:nvSpPr>
        <p:spPr>
          <a:xfrm>
            <a:off x="5705092" y="3143012"/>
            <a:ext cx="83272" cy="83272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F24F202-0BB8-214B-AA36-9A2B41FA901F}"/>
              </a:ext>
            </a:extLst>
          </p:cNvPr>
          <p:cNvSpPr/>
          <p:nvPr/>
        </p:nvSpPr>
        <p:spPr>
          <a:xfrm>
            <a:off x="5741164" y="4972193"/>
            <a:ext cx="83272" cy="83272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7218EE-F909-1D46-94F1-1576ADB75B80}"/>
              </a:ext>
            </a:extLst>
          </p:cNvPr>
          <p:cNvSpPr/>
          <p:nvPr/>
        </p:nvSpPr>
        <p:spPr>
          <a:xfrm>
            <a:off x="5425015" y="5055465"/>
            <a:ext cx="83272" cy="83272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3D982AB-2699-DD40-A0F6-E33876D79449}"/>
              </a:ext>
            </a:extLst>
          </p:cNvPr>
          <p:cNvSpPr/>
          <p:nvPr/>
        </p:nvSpPr>
        <p:spPr>
          <a:xfrm>
            <a:off x="4492847" y="3632289"/>
            <a:ext cx="83272" cy="83272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DEAF5F-B61A-8A49-A36F-2B857B1876EE}"/>
              </a:ext>
            </a:extLst>
          </p:cNvPr>
          <p:cNvSpPr/>
          <p:nvPr/>
        </p:nvSpPr>
        <p:spPr>
          <a:xfrm>
            <a:off x="5215550" y="4407259"/>
            <a:ext cx="83272" cy="83272"/>
          </a:xfrm>
          <a:prstGeom prst="ellipse">
            <a:avLst/>
          </a:prstGeom>
          <a:solidFill>
            <a:srgbClr val="00A1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BBFFB2-12A4-654B-8DEC-EA3F2078C2B4}"/>
              </a:ext>
            </a:extLst>
          </p:cNvPr>
          <p:cNvSpPr txBox="1"/>
          <p:nvPr/>
        </p:nvSpPr>
        <p:spPr>
          <a:xfrm>
            <a:off x="2010946" y="2292597"/>
            <a:ext cx="617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D8A3FB-9652-B045-A790-300199128B93}"/>
              </a:ext>
            </a:extLst>
          </p:cNvPr>
          <p:cNvSpPr txBox="1"/>
          <p:nvPr/>
        </p:nvSpPr>
        <p:spPr>
          <a:xfrm>
            <a:off x="3262916" y="3647687"/>
            <a:ext cx="617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AA6F2D-E4B8-1546-A3C5-CC41EABF8E0D}"/>
              </a:ext>
            </a:extLst>
          </p:cNvPr>
          <p:cNvSpPr/>
          <p:nvPr/>
        </p:nvSpPr>
        <p:spPr>
          <a:xfrm>
            <a:off x="2491476" y="1484527"/>
            <a:ext cx="2039871" cy="2031798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D1A87C-F852-8043-820F-09510950049C}"/>
              </a:ext>
            </a:extLst>
          </p:cNvPr>
          <p:cNvSpPr/>
          <p:nvPr/>
        </p:nvSpPr>
        <p:spPr>
          <a:xfrm>
            <a:off x="4531347" y="1480374"/>
            <a:ext cx="2044437" cy="2035951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7434ED-AA96-224F-8819-CE2604437BEB}"/>
              </a:ext>
            </a:extLst>
          </p:cNvPr>
          <p:cNvSpPr/>
          <p:nvPr/>
        </p:nvSpPr>
        <p:spPr>
          <a:xfrm>
            <a:off x="2491476" y="3516325"/>
            <a:ext cx="2039871" cy="2037871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1AD809-8EEF-2B4F-954F-B8660C1939D2}"/>
              </a:ext>
            </a:extLst>
          </p:cNvPr>
          <p:cNvSpPr/>
          <p:nvPr/>
        </p:nvSpPr>
        <p:spPr>
          <a:xfrm>
            <a:off x="4531347" y="3512106"/>
            <a:ext cx="2044437" cy="2041367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8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3164794" y="3198167"/>
            <a:ext cx="5862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Local Density</a:t>
            </a:r>
          </a:p>
          <a:p>
            <a:pPr algn="ctr"/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(r script)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10.a</a:t>
            </a:r>
          </a:p>
        </p:txBody>
      </p:sp>
    </p:spTree>
    <p:extLst>
      <p:ext uri="{BB962C8B-B14F-4D97-AF65-F5344CB8AC3E}">
        <p14:creationId xmlns:p14="http://schemas.microsoft.com/office/powerpoint/2010/main" val="92054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3164794" y="3198167"/>
            <a:ext cx="586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Distance based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10.b</a:t>
            </a:r>
          </a:p>
        </p:txBody>
      </p:sp>
    </p:spTree>
    <p:extLst>
      <p:ext uri="{BB962C8B-B14F-4D97-AF65-F5344CB8AC3E}">
        <p14:creationId xmlns:p14="http://schemas.microsoft.com/office/powerpoint/2010/main" val="3562018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F7082A-AB63-614A-88D0-65C88560806B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10.b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45D7A-E1D3-4A42-87A5-843BC157B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854" y="1340708"/>
            <a:ext cx="7280190" cy="436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5207</TotalTime>
  <Words>302</Words>
  <Application>Microsoft Macintosh PowerPoint</Application>
  <PresentationFormat>Widescreen</PresentationFormat>
  <Paragraphs>90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Open Sans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Filipe Marques Teixeira</dc:creator>
  <cp:lastModifiedBy>Filipe Marques Teixeira</cp:lastModifiedBy>
  <cp:revision>150</cp:revision>
  <cp:lastPrinted>2020-08-25T08:23:30Z</cp:lastPrinted>
  <dcterms:created xsi:type="dcterms:W3CDTF">2020-07-14T13:07:27Z</dcterms:created>
  <dcterms:modified xsi:type="dcterms:W3CDTF">2020-11-27T15:54:46Z</dcterms:modified>
</cp:coreProperties>
</file>