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312" r:id="rId6"/>
    <p:sldId id="267" r:id="rId7"/>
    <p:sldId id="300" r:id="rId8"/>
    <p:sldId id="294" r:id="rId9"/>
    <p:sldId id="268" r:id="rId10"/>
    <p:sldId id="258" r:id="rId11"/>
    <p:sldId id="337" r:id="rId12"/>
    <p:sldId id="336" r:id="rId13"/>
    <p:sldId id="338" r:id="rId14"/>
    <p:sldId id="339" r:id="rId15"/>
    <p:sldId id="347" r:id="rId16"/>
    <p:sldId id="348" r:id="rId17"/>
    <p:sldId id="259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33" r:id="rId27"/>
    <p:sldId id="342" r:id="rId28"/>
    <p:sldId id="343" r:id="rId29"/>
    <p:sldId id="344" r:id="rId30"/>
    <p:sldId id="345" r:id="rId31"/>
    <p:sldId id="341" r:id="rId32"/>
    <p:sldId id="335" r:id="rId33"/>
    <p:sldId id="334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50F6D92-C65E-4823-9853-9B833E62BD99}">
          <p14:sldIdLst>
            <p14:sldId id="256"/>
            <p14:sldId id="312"/>
            <p14:sldId id="267"/>
            <p14:sldId id="300"/>
            <p14:sldId id="294"/>
            <p14:sldId id="268"/>
            <p14:sldId id="258"/>
            <p14:sldId id="337"/>
            <p14:sldId id="336"/>
            <p14:sldId id="338"/>
            <p14:sldId id="339"/>
            <p14:sldId id="347"/>
            <p14:sldId id="348"/>
            <p14:sldId id="259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33"/>
            <p14:sldId id="342"/>
            <p14:sldId id="343"/>
            <p14:sldId id="344"/>
            <p14:sldId id="345"/>
            <p14:sldId id="341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7AB71-627F-4E63-9464-664DF3642768}" v="6" dt="2024-05-20T21:44:06.590"/>
    <p1510:client id="{2EB47180-4995-0980-0602-7AD1E70800E6}" v="723" dt="2024-05-20T01:19:57.367"/>
    <p1510:client id="{4ACF41EC-FFBD-3C0A-3B29-CA4EA1E02E02}" v="6" dt="2024-05-21T15:51:44.506"/>
    <p1510:client id="{508C5137-E5B5-78FB-87D6-5582F0E1B5AB}" v="287" dt="2024-05-19T18:12:49.924"/>
    <p1510:client id="{6996C39A-E66F-031D-7258-63FCD9B308F8}" v="45" dt="2024-05-20T02:03:20.541"/>
    <p1510:client id="{FAF6B5D8-840B-E083-8DB6-8CFCE5658F26}" v="45" dt="2024-05-20T01:58:48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Novais 449279 - Aluno MULTIVIX" userId="S::pedronovais@aluno.multivix.edu.br::b09048ed-a097-4435-b7c9-78b1a03d85c1" providerId="AD" clId="Web-{D664ACF0-5176-4B88-AF89-FA8FAF18BAF1}"/>
    <pc:docChg chg="modSld">
      <pc:chgData name="Pedro Novais 449279 - Aluno MULTIVIX" userId="S::pedronovais@aluno.multivix.edu.br::b09048ed-a097-4435-b7c9-78b1a03d85c1" providerId="AD" clId="Web-{D664ACF0-5176-4B88-AF89-FA8FAF18BAF1}" dt="2023-11-16T22:14:32.496" v="17"/>
      <pc:docMkLst>
        <pc:docMk/>
      </pc:docMkLst>
      <pc:sldChg chg="addSp delSp modSp">
        <pc:chgData name="Pedro Novais 449279 - Aluno MULTIVIX" userId="S::pedronovais@aluno.multivix.edu.br::b09048ed-a097-4435-b7c9-78b1a03d85c1" providerId="AD" clId="Web-{D664ACF0-5176-4B88-AF89-FA8FAF18BAF1}" dt="2023-11-16T22:14:32.496" v="17"/>
        <pc:sldMkLst>
          <pc:docMk/>
          <pc:sldMk cId="952679253" sldId="312"/>
        </pc:sldMkLst>
        <pc:spChg chg="add mod">
          <ac:chgData name="Pedro Novais 449279 - Aluno MULTIVIX" userId="S::pedronovais@aluno.multivix.edu.br::b09048ed-a097-4435-b7c9-78b1a03d85c1" providerId="AD" clId="Web-{D664ACF0-5176-4B88-AF89-FA8FAF18BAF1}" dt="2023-11-16T22:14:28.746" v="16"/>
          <ac:spMkLst>
            <pc:docMk/>
            <pc:sldMk cId="952679253" sldId="312"/>
            <ac:spMk id="6" creationId="{3F33C00B-1F47-5894-F7A4-54D40F8C9418}"/>
          </ac:spMkLst>
        </pc:spChg>
        <pc:spChg chg="mod">
          <ac:chgData name="Pedro Novais 449279 - Aluno MULTIVIX" userId="S::pedronovais@aluno.multivix.edu.br::b09048ed-a097-4435-b7c9-78b1a03d85c1" providerId="AD" clId="Web-{D664ACF0-5176-4B88-AF89-FA8FAF18BAF1}" dt="2023-11-16T22:14:32.496" v="17"/>
          <ac:spMkLst>
            <pc:docMk/>
            <pc:sldMk cId="952679253" sldId="312"/>
            <ac:spMk id="10" creationId="{ECF32280-1154-9F9E-9484-3D718D283BA8}"/>
          </ac:spMkLst>
        </pc:spChg>
        <pc:spChg chg="mod">
          <ac:chgData name="Pedro Novais 449279 - Aluno MULTIVIX" userId="S::pedronovais@aluno.multivix.edu.br::b09048ed-a097-4435-b7c9-78b1a03d85c1" providerId="AD" clId="Web-{D664ACF0-5176-4B88-AF89-FA8FAF18BAF1}" dt="2023-11-16T22:12:48.115" v="11" actId="20577"/>
          <ac:spMkLst>
            <pc:docMk/>
            <pc:sldMk cId="952679253" sldId="312"/>
            <ac:spMk id="17" creationId="{39A4302D-EBEA-9241-0B22-432F1ACF34A0}"/>
          </ac:spMkLst>
        </pc:spChg>
        <pc:picChg chg="add del mod">
          <ac:chgData name="Pedro Novais 449279 - Aluno MULTIVIX" userId="S::pedronovais@aluno.multivix.edu.br::b09048ed-a097-4435-b7c9-78b1a03d85c1" providerId="AD" clId="Web-{D664ACF0-5176-4B88-AF89-FA8FAF18BAF1}" dt="2023-11-16T22:10:45.421" v="1"/>
          <ac:picMkLst>
            <pc:docMk/>
            <pc:sldMk cId="952679253" sldId="312"/>
            <ac:picMk id="4" creationId="{A9FDFEFA-CA25-071F-8C99-30333BCB6A6C}"/>
          </ac:picMkLst>
        </pc:picChg>
        <pc:picChg chg="add mod">
          <ac:chgData name="Pedro Novais 449279 - Aluno MULTIVIX" userId="S::pedronovais@aluno.multivix.edu.br::b09048ed-a097-4435-b7c9-78b1a03d85c1" providerId="AD" clId="Web-{D664ACF0-5176-4B88-AF89-FA8FAF18BAF1}" dt="2023-11-16T22:12:39.240" v="7" actId="1076"/>
          <ac:picMkLst>
            <pc:docMk/>
            <pc:sldMk cId="952679253" sldId="312"/>
            <ac:picMk id="5" creationId="{0F20F4CD-D3EE-3C0F-4437-F27854875B92}"/>
          </ac:picMkLst>
        </pc:picChg>
      </pc:sldChg>
    </pc:docChg>
  </pc:docChgLst>
  <pc:docChgLst>
    <pc:chgData name="JONATHAN SOUZA 331786 - Aluno MULTIVIX" userId="S::jonathansouza2@aluno.multivix.edu.br::25117e00-83ee-4c3e-b05e-f3593d392106" providerId="AD" clId="Web-{508C5137-E5B5-78FB-87D6-5582F0E1B5AB}"/>
    <pc:docChg chg="addSld modSld modSection">
      <pc:chgData name="JONATHAN SOUZA 331786 - Aluno MULTIVIX" userId="S::jonathansouza2@aluno.multivix.edu.br::25117e00-83ee-4c3e-b05e-f3593d392106" providerId="AD" clId="Web-{508C5137-E5B5-78FB-87D6-5582F0E1B5AB}" dt="2024-05-19T18:12:43.408" v="174" actId="20577"/>
      <pc:docMkLst>
        <pc:docMk/>
      </pc:docMkLst>
      <pc:sldChg chg="modSp">
        <pc:chgData name="JONATHAN SOUZA 331786 - Aluno MULTIVIX" userId="S::jonathansouza2@aluno.multivix.edu.br::25117e00-83ee-4c3e-b05e-f3593d392106" providerId="AD" clId="Web-{508C5137-E5B5-78FB-87D6-5582F0E1B5AB}" dt="2024-05-19T17:43:36.121" v="6" actId="20577"/>
        <pc:sldMkLst>
          <pc:docMk/>
          <pc:sldMk cId="539621467" sldId="300"/>
        </pc:sldMkLst>
        <pc:spChg chg="mod">
          <ac:chgData name="JONATHAN SOUZA 331786 - Aluno MULTIVIX" userId="S::jonathansouza2@aluno.multivix.edu.br::25117e00-83ee-4c3e-b05e-f3593d392106" providerId="AD" clId="Web-{508C5137-E5B5-78FB-87D6-5582F0E1B5AB}" dt="2024-05-19T17:43:36.121" v="6" actId="20577"/>
          <ac:spMkLst>
            <pc:docMk/>
            <pc:sldMk cId="539621467" sldId="300"/>
            <ac:spMk id="22" creationId="{5F4BEADE-4F15-C8C8-4721-692E94CFBCE7}"/>
          </ac:spMkLst>
        </pc:spChg>
      </pc:sldChg>
      <pc:sldChg chg="addSp delSp modSp">
        <pc:chgData name="JONATHAN SOUZA 331786 - Aluno MULTIVIX" userId="S::jonathansouza2@aluno.multivix.edu.br::25117e00-83ee-4c3e-b05e-f3593d392106" providerId="AD" clId="Web-{508C5137-E5B5-78FB-87D6-5582F0E1B5AB}" dt="2024-05-19T18:03:57.430" v="67" actId="20577"/>
        <pc:sldMkLst>
          <pc:docMk/>
          <pc:sldMk cId="928991502" sldId="333"/>
        </pc:sldMkLst>
        <pc:spChg chg="mod">
          <ac:chgData name="JONATHAN SOUZA 331786 - Aluno MULTIVIX" userId="S::jonathansouza2@aluno.multivix.edu.br::25117e00-83ee-4c3e-b05e-f3593d392106" providerId="AD" clId="Web-{508C5137-E5B5-78FB-87D6-5582F0E1B5AB}" dt="2024-05-19T18:00:32.830" v="33" actId="20577"/>
          <ac:spMkLst>
            <pc:docMk/>
            <pc:sldMk cId="928991502" sldId="333"/>
            <ac:spMk id="2" creationId="{08513EF1-0B03-975C-DCBD-743B58A7AD3D}"/>
          </ac:spMkLst>
        </pc:spChg>
        <pc:spChg chg="del mod">
          <ac:chgData name="JONATHAN SOUZA 331786 - Aluno MULTIVIX" userId="S::jonathansouza2@aluno.multivix.edu.br::25117e00-83ee-4c3e-b05e-f3593d392106" providerId="AD" clId="Web-{508C5137-E5B5-78FB-87D6-5582F0E1B5AB}" dt="2024-05-19T17:45:02.452" v="18"/>
          <ac:spMkLst>
            <pc:docMk/>
            <pc:sldMk cId="928991502" sldId="333"/>
            <ac:spMk id="3" creationId="{A87ECB0C-9606-D02D-8782-5D65140E9CFA}"/>
          </ac:spMkLst>
        </pc:spChg>
        <pc:spChg chg="mod">
          <ac:chgData name="JONATHAN SOUZA 331786 - Aluno MULTIVIX" userId="S::jonathansouza2@aluno.multivix.edu.br::25117e00-83ee-4c3e-b05e-f3593d392106" providerId="AD" clId="Web-{508C5137-E5B5-78FB-87D6-5582F0E1B5AB}" dt="2024-05-19T18:00:39.111" v="35" actId="1076"/>
          <ac:spMkLst>
            <pc:docMk/>
            <pc:sldMk cId="928991502" sldId="333"/>
            <ac:spMk id="5" creationId="{1DB03AF5-DDE4-6B59-1211-379F36BAD7A7}"/>
          </ac:spMkLst>
        </pc:spChg>
        <pc:spChg chg="add del">
          <ac:chgData name="JONATHAN SOUZA 331786 - Aluno MULTIVIX" userId="S::jonathansouza2@aluno.multivix.edu.br::25117e00-83ee-4c3e-b05e-f3593d392106" providerId="AD" clId="Web-{508C5137-E5B5-78FB-87D6-5582F0E1B5AB}" dt="2024-05-19T17:45:18.062" v="20"/>
          <ac:spMkLst>
            <pc:docMk/>
            <pc:sldMk cId="928991502" sldId="333"/>
            <ac:spMk id="10" creationId="{8E694734-79E3-A462-F975-7F52996FE18C}"/>
          </ac:spMkLst>
        </pc:spChg>
        <pc:spChg chg="add del mod">
          <ac:chgData name="JONATHAN SOUZA 331786 - Aluno MULTIVIX" userId="S::jonathansouza2@aluno.multivix.edu.br::25117e00-83ee-4c3e-b05e-f3593d392106" providerId="AD" clId="Web-{508C5137-E5B5-78FB-87D6-5582F0E1B5AB}" dt="2024-05-19T17:59:56.719" v="23"/>
          <ac:spMkLst>
            <pc:docMk/>
            <pc:sldMk cId="928991502" sldId="333"/>
            <ac:spMk id="14" creationId="{17BBBEED-E4A2-81CF-1FBB-D6E53582A0E3}"/>
          </ac:spMkLst>
        </pc:spChg>
        <pc:spChg chg="add del">
          <ac:chgData name="JONATHAN SOUZA 331786 - Aluno MULTIVIX" userId="S::jonathansouza2@aluno.multivix.edu.br::25117e00-83ee-4c3e-b05e-f3593d392106" providerId="AD" clId="Web-{508C5137-E5B5-78FB-87D6-5582F0E1B5AB}" dt="2024-05-19T18:00:47.174" v="37"/>
          <ac:spMkLst>
            <pc:docMk/>
            <pc:sldMk cId="928991502" sldId="333"/>
            <ac:spMk id="15" creationId="{59A4D505-C0B9-D0B4-3AB5-5AC81BFDE154}"/>
          </ac:spMkLst>
        </pc:spChg>
        <pc:spChg chg="add mod">
          <ac:chgData name="JONATHAN SOUZA 331786 - Aluno MULTIVIX" userId="S::jonathansouza2@aluno.multivix.edu.br::25117e00-83ee-4c3e-b05e-f3593d392106" providerId="AD" clId="Web-{508C5137-E5B5-78FB-87D6-5582F0E1B5AB}" dt="2024-05-19T18:03:57.430" v="67" actId="20577"/>
          <ac:spMkLst>
            <pc:docMk/>
            <pc:sldMk cId="928991502" sldId="333"/>
            <ac:spMk id="16" creationId="{130FE06C-1933-65CF-9763-BB38BD879EFA}"/>
          </ac:spMkLst>
        </pc:spChg>
      </pc:sldChg>
      <pc:sldChg chg="add replId">
        <pc:chgData name="JONATHAN SOUZA 331786 - Aluno MULTIVIX" userId="S::jonathansouza2@aluno.multivix.edu.br::25117e00-83ee-4c3e-b05e-f3593d392106" providerId="AD" clId="Web-{508C5137-E5B5-78FB-87D6-5582F0E1B5AB}" dt="2024-05-19T17:44:37.717" v="7"/>
        <pc:sldMkLst>
          <pc:docMk/>
          <pc:sldMk cId="3064028743" sldId="341"/>
        </pc:sldMkLst>
      </pc:sldChg>
      <pc:sldChg chg="modSp add replId">
        <pc:chgData name="JONATHAN SOUZA 331786 - Aluno MULTIVIX" userId="S::jonathansouza2@aluno.multivix.edu.br::25117e00-83ee-4c3e-b05e-f3593d392106" providerId="AD" clId="Web-{508C5137-E5B5-78FB-87D6-5582F0E1B5AB}" dt="2024-05-19T18:03:42.758" v="63" actId="20577"/>
        <pc:sldMkLst>
          <pc:docMk/>
          <pc:sldMk cId="408251215" sldId="342"/>
        </pc:sldMkLst>
        <pc:spChg chg="mod">
          <ac:chgData name="JONATHAN SOUZA 331786 - Aluno MULTIVIX" userId="S::jonathansouza2@aluno.multivix.edu.br::25117e00-83ee-4c3e-b05e-f3593d392106" providerId="AD" clId="Web-{508C5137-E5B5-78FB-87D6-5582F0E1B5AB}" dt="2024-05-19T18:03:42.758" v="63" actId="20577"/>
          <ac:spMkLst>
            <pc:docMk/>
            <pc:sldMk cId="408251215" sldId="342"/>
            <ac:spMk id="16" creationId="{130FE06C-1933-65CF-9763-BB38BD879EFA}"/>
          </ac:spMkLst>
        </pc:spChg>
      </pc:sldChg>
      <pc:sldChg chg="modSp add replId">
        <pc:chgData name="JONATHAN SOUZA 331786 - Aluno MULTIVIX" userId="S::jonathansouza2@aluno.multivix.edu.br::25117e00-83ee-4c3e-b05e-f3593d392106" providerId="AD" clId="Web-{508C5137-E5B5-78FB-87D6-5582F0E1B5AB}" dt="2024-05-19T18:03:26.288" v="59" actId="20577"/>
        <pc:sldMkLst>
          <pc:docMk/>
          <pc:sldMk cId="2741333916" sldId="343"/>
        </pc:sldMkLst>
        <pc:spChg chg="mod">
          <ac:chgData name="JONATHAN SOUZA 331786 - Aluno MULTIVIX" userId="S::jonathansouza2@aluno.multivix.edu.br::25117e00-83ee-4c3e-b05e-f3593d392106" providerId="AD" clId="Web-{508C5137-E5B5-78FB-87D6-5582F0E1B5AB}" dt="2024-05-19T18:03:26.288" v="59" actId="20577"/>
          <ac:spMkLst>
            <pc:docMk/>
            <pc:sldMk cId="2741333916" sldId="343"/>
            <ac:spMk id="16" creationId="{130FE06C-1933-65CF-9763-BB38BD879EFA}"/>
          </ac:spMkLst>
        </pc:spChg>
      </pc:sldChg>
      <pc:sldChg chg="modSp add replId">
        <pc:chgData name="JONATHAN SOUZA 331786 - Aluno MULTIVIX" userId="S::jonathansouza2@aluno.multivix.edu.br::25117e00-83ee-4c3e-b05e-f3593d392106" providerId="AD" clId="Web-{508C5137-E5B5-78FB-87D6-5582F0E1B5AB}" dt="2024-05-19T18:12:43.408" v="174" actId="20577"/>
        <pc:sldMkLst>
          <pc:docMk/>
          <pc:sldMk cId="3108119496" sldId="344"/>
        </pc:sldMkLst>
        <pc:spChg chg="mod">
          <ac:chgData name="JONATHAN SOUZA 331786 - Aluno MULTIVIX" userId="S::jonathansouza2@aluno.multivix.edu.br::25117e00-83ee-4c3e-b05e-f3593d392106" providerId="AD" clId="Web-{508C5137-E5B5-78FB-87D6-5582F0E1B5AB}" dt="2024-05-19T18:05:27.704" v="118" actId="20577"/>
          <ac:spMkLst>
            <pc:docMk/>
            <pc:sldMk cId="3108119496" sldId="344"/>
            <ac:spMk id="2" creationId="{08513EF1-0B03-975C-DCBD-743B58A7AD3D}"/>
          </ac:spMkLst>
        </pc:spChg>
        <pc:spChg chg="mod">
          <ac:chgData name="JONATHAN SOUZA 331786 - Aluno MULTIVIX" userId="S::jonathansouza2@aluno.multivix.edu.br::25117e00-83ee-4c3e-b05e-f3593d392106" providerId="AD" clId="Web-{508C5137-E5B5-78FB-87D6-5582F0E1B5AB}" dt="2024-05-19T18:12:43.408" v="174" actId="20577"/>
          <ac:spMkLst>
            <pc:docMk/>
            <pc:sldMk cId="3108119496" sldId="344"/>
            <ac:spMk id="16" creationId="{130FE06C-1933-65CF-9763-BB38BD879EFA}"/>
          </ac:spMkLst>
        </pc:spChg>
      </pc:sldChg>
      <pc:sldChg chg="modSp add replId">
        <pc:chgData name="JONATHAN SOUZA 331786 - Aluno MULTIVIX" userId="S::jonathansouza2@aluno.multivix.edu.br::25117e00-83ee-4c3e-b05e-f3593d392106" providerId="AD" clId="Web-{508C5137-E5B5-78FB-87D6-5582F0E1B5AB}" dt="2024-05-19T18:12:36.845" v="172" actId="20577"/>
        <pc:sldMkLst>
          <pc:docMk/>
          <pc:sldMk cId="375244745" sldId="345"/>
        </pc:sldMkLst>
        <pc:spChg chg="mod">
          <ac:chgData name="JONATHAN SOUZA 331786 - Aluno MULTIVIX" userId="S::jonathansouza2@aluno.multivix.edu.br::25117e00-83ee-4c3e-b05e-f3593d392106" providerId="AD" clId="Web-{508C5137-E5B5-78FB-87D6-5582F0E1B5AB}" dt="2024-05-19T18:12:36.845" v="172" actId="20577"/>
          <ac:spMkLst>
            <pc:docMk/>
            <pc:sldMk cId="375244745" sldId="345"/>
            <ac:spMk id="16" creationId="{130FE06C-1933-65CF-9763-BB38BD879EFA}"/>
          </ac:spMkLst>
        </pc:spChg>
      </pc:sldChg>
    </pc:docChg>
  </pc:docChgLst>
  <pc:docChgLst>
    <pc:chgData name="Paulo Ferreira 465401 - Aluno MULTIVIX" userId="S::pauloferreira3@aluno.multivix.edu.br::c517361a-a47c-4c88-8961-efb9fcdd9328" providerId="AD" clId="Web-{2EB47180-4995-0980-0602-7AD1E70800E6}"/>
    <pc:docChg chg="addSld delSld modSld modSection">
      <pc:chgData name="Paulo Ferreira 465401 - Aluno MULTIVIX" userId="S::pauloferreira3@aluno.multivix.edu.br::c517361a-a47c-4c88-8961-efb9fcdd9328" providerId="AD" clId="Web-{2EB47180-4995-0980-0602-7AD1E70800E6}" dt="2024-05-20T01:19:57.367" v="361"/>
      <pc:docMkLst>
        <pc:docMk/>
      </pc:docMkLst>
      <pc:sldChg chg="modSp">
        <pc:chgData name="Paulo Ferreira 465401 - Aluno MULTIVIX" userId="S::pauloferreira3@aluno.multivix.edu.br::c517361a-a47c-4c88-8961-efb9fcdd9328" providerId="AD" clId="Web-{2EB47180-4995-0980-0602-7AD1E70800E6}" dt="2024-05-20T01:06:14.992" v="351" actId="14100"/>
        <pc:sldMkLst>
          <pc:docMk/>
          <pc:sldMk cId="928991502" sldId="333"/>
        </pc:sldMkLst>
        <pc:spChg chg="mod">
          <ac:chgData name="Paulo Ferreira 465401 - Aluno MULTIVIX" userId="S::pauloferreira3@aluno.multivix.edu.br::c517361a-a47c-4c88-8961-efb9fcdd9328" providerId="AD" clId="Web-{2EB47180-4995-0980-0602-7AD1E70800E6}" dt="2024-05-20T01:06:14.992" v="351" actId="14100"/>
          <ac:spMkLst>
            <pc:docMk/>
            <pc:sldMk cId="928991502" sldId="333"/>
            <ac:spMk id="16" creationId="{130FE06C-1933-65CF-9763-BB38BD879EFA}"/>
          </ac:spMkLst>
        </pc:spChg>
      </pc:sldChg>
      <pc:sldChg chg="new del">
        <pc:chgData name="Paulo Ferreira 465401 - Aluno MULTIVIX" userId="S::pauloferreira3@aluno.multivix.edu.br::c517361a-a47c-4c88-8961-efb9fcdd9328" providerId="AD" clId="Web-{2EB47180-4995-0980-0602-7AD1E70800E6}" dt="2024-05-20T01:19:20.940" v="359"/>
        <pc:sldMkLst>
          <pc:docMk/>
          <pc:sldMk cId="603000854" sldId="346"/>
        </pc:sldMkLst>
      </pc:sldChg>
      <pc:sldChg chg="new del">
        <pc:chgData name="Paulo Ferreira 465401 - Aluno MULTIVIX" userId="S::pauloferreira3@aluno.multivix.edu.br::c517361a-a47c-4c88-8961-efb9fcdd9328" providerId="AD" clId="Web-{2EB47180-4995-0980-0602-7AD1E70800E6}" dt="2024-05-20T00:48:04.431" v="1"/>
        <pc:sldMkLst>
          <pc:docMk/>
          <pc:sldMk cId="2088566400" sldId="346"/>
        </pc:sldMkLst>
      </pc:sldChg>
      <pc:sldChg chg="new del">
        <pc:chgData name="Paulo Ferreira 465401 - Aluno MULTIVIX" userId="S::pauloferreira3@aluno.multivix.edu.br::c517361a-a47c-4c88-8961-efb9fcdd9328" providerId="AD" clId="Web-{2EB47180-4995-0980-0602-7AD1E70800E6}" dt="2024-05-20T01:18:16.686" v="357"/>
        <pc:sldMkLst>
          <pc:docMk/>
          <pc:sldMk cId="2319434826" sldId="346"/>
        </pc:sldMkLst>
      </pc:sldChg>
      <pc:sldChg chg="add del replId">
        <pc:chgData name="Paulo Ferreira 465401 - Aluno MULTIVIX" userId="S::pauloferreira3@aluno.multivix.edu.br::c517361a-a47c-4c88-8961-efb9fcdd9328" providerId="AD" clId="Web-{2EB47180-4995-0980-0602-7AD1E70800E6}" dt="2024-05-20T01:19:57.367" v="361"/>
        <pc:sldMkLst>
          <pc:docMk/>
          <pc:sldMk cId="2963515413" sldId="346"/>
        </pc:sldMkLst>
      </pc:sldChg>
      <pc:sldChg chg="add del replId">
        <pc:chgData name="Paulo Ferreira 465401 - Aluno MULTIVIX" userId="S::pauloferreira3@aluno.multivix.edu.br::c517361a-a47c-4c88-8961-efb9fcdd9328" providerId="AD" clId="Web-{2EB47180-4995-0980-0602-7AD1E70800E6}" dt="2024-05-20T01:18:11.951" v="356"/>
        <pc:sldMkLst>
          <pc:docMk/>
          <pc:sldMk cId="457228696" sldId="347"/>
        </pc:sldMkLst>
      </pc:sldChg>
      <pc:sldChg chg="add del replId">
        <pc:chgData name="Paulo Ferreira 465401 - Aluno MULTIVIX" userId="S::pauloferreira3@aluno.multivix.edu.br::c517361a-a47c-4c88-8961-efb9fcdd9328" providerId="AD" clId="Web-{2EB47180-4995-0980-0602-7AD1E70800E6}" dt="2024-05-20T01:17:21.760" v="354"/>
        <pc:sldMkLst>
          <pc:docMk/>
          <pc:sldMk cId="2680118274" sldId="347"/>
        </pc:sldMkLst>
      </pc:sldChg>
    </pc:docChg>
  </pc:docChgLst>
  <pc:docChgLst>
    <pc:chgData name="Filipi Merçon 464063 - Aluno MULTIVIX" userId="S::filipimercon@aluno.multivix.edu.br::7b257508-3a46-4216-af9c-2e18accb8125" providerId="AD" clId="Web-{A661473D-676B-4807-BF34-C7589DA237C8}"/>
    <pc:docChg chg="modSld">
      <pc:chgData name="Filipi Merçon 464063 - Aluno MULTIVIX" userId="S::filipimercon@aluno.multivix.edu.br::7b257508-3a46-4216-af9c-2e18accb8125" providerId="AD" clId="Web-{A661473D-676B-4807-BF34-C7589DA237C8}" dt="2024-04-22T23:33:38.422" v="1" actId="20577"/>
      <pc:docMkLst>
        <pc:docMk/>
      </pc:docMkLst>
      <pc:sldChg chg="modSp">
        <pc:chgData name="Filipi Merçon 464063 - Aluno MULTIVIX" userId="S::filipimercon@aluno.multivix.edu.br::7b257508-3a46-4216-af9c-2e18accb8125" providerId="AD" clId="Web-{A661473D-676B-4807-BF34-C7589DA237C8}" dt="2024-04-22T23:33:38.422" v="1" actId="20577"/>
        <pc:sldMkLst>
          <pc:docMk/>
          <pc:sldMk cId="801717841" sldId="258"/>
        </pc:sldMkLst>
        <pc:spChg chg="mod">
          <ac:chgData name="Filipi Merçon 464063 - Aluno MULTIVIX" userId="S::filipimercon@aluno.multivix.edu.br::7b257508-3a46-4216-af9c-2e18accb8125" providerId="AD" clId="Web-{A661473D-676B-4807-BF34-C7589DA237C8}" dt="2024-04-22T23:33:38.422" v="1" actId="20577"/>
          <ac:spMkLst>
            <pc:docMk/>
            <pc:sldMk cId="801717841" sldId="258"/>
            <ac:spMk id="3" creationId="{A87ECB0C-9606-D02D-8782-5D65140E9CFA}"/>
          </ac:spMkLst>
        </pc:spChg>
      </pc:sldChg>
      <pc:sldChg chg="modSp">
        <pc:chgData name="Filipi Merçon 464063 - Aluno MULTIVIX" userId="S::filipimercon@aluno.multivix.edu.br::7b257508-3a46-4216-af9c-2e18accb8125" providerId="AD" clId="Web-{A661473D-676B-4807-BF34-C7589DA237C8}" dt="2024-04-22T23:33:25.969" v="0" actId="20577"/>
        <pc:sldMkLst>
          <pc:docMk/>
          <pc:sldMk cId="2058524909" sldId="337"/>
        </pc:sldMkLst>
        <pc:spChg chg="mod">
          <ac:chgData name="Filipi Merçon 464063 - Aluno MULTIVIX" userId="S::filipimercon@aluno.multivix.edu.br::7b257508-3a46-4216-af9c-2e18accb8125" providerId="AD" clId="Web-{A661473D-676B-4807-BF34-C7589DA237C8}" dt="2024-04-22T23:33:25.969" v="0" actId="20577"/>
          <ac:spMkLst>
            <pc:docMk/>
            <pc:sldMk cId="2058524909" sldId="337"/>
            <ac:spMk id="3" creationId="{A87ECB0C-9606-D02D-8782-5D65140E9CFA}"/>
          </ac:spMkLst>
        </pc:spChg>
      </pc:sldChg>
    </pc:docChg>
  </pc:docChgLst>
  <pc:docChgLst>
    <pc:chgData name="Pedro Novais 449279 - Aluno MULTIVIX" userId="S::pedronovais@aluno.multivix.edu.br::b09048ed-a097-4435-b7c9-78b1a03d85c1" providerId="AD" clId="Web-{F86FA272-BDE3-9412-37E1-18EE01BAF192}"/>
    <pc:docChg chg="modSld">
      <pc:chgData name="Pedro Novais 449279 - Aluno MULTIVIX" userId="S::pedronovais@aluno.multivix.edu.br::b09048ed-a097-4435-b7c9-78b1a03d85c1" providerId="AD" clId="Web-{F86FA272-BDE3-9412-37E1-18EE01BAF192}" dt="2024-05-06T22:29:11.513" v="2" actId="20577"/>
      <pc:docMkLst>
        <pc:docMk/>
      </pc:docMkLst>
      <pc:sldChg chg="modSp">
        <pc:chgData name="Pedro Novais 449279 - Aluno MULTIVIX" userId="S::pedronovais@aluno.multivix.edu.br::b09048ed-a097-4435-b7c9-78b1a03d85c1" providerId="AD" clId="Web-{F86FA272-BDE3-9412-37E1-18EE01BAF192}" dt="2024-05-06T22:29:11.513" v="2" actId="20577"/>
        <pc:sldMkLst>
          <pc:docMk/>
          <pc:sldMk cId="1513609711" sldId="294"/>
        </pc:sldMkLst>
        <pc:spChg chg="mod">
          <ac:chgData name="Pedro Novais 449279 - Aluno MULTIVIX" userId="S::pedronovais@aluno.multivix.edu.br::b09048ed-a097-4435-b7c9-78b1a03d85c1" providerId="AD" clId="Web-{F86FA272-BDE3-9412-37E1-18EE01BAF192}" dt="2024-05-06T22:29:11.513" v="2" actId="20577"/>
          <ac:spMkLst>
            <pc:docMk/>
            <pc:sldMk cId="1513609711" sldId="294"/>
            <ac:spMk id="23" creationId="{3611AAD5-1798-DCA9-3ACD-4BB977E624FB}"/>
          </ac:spMkLst>
        </pc:spChg>
      </pc:sldChg>
    </pc:docChg>
  </pc:docChgLst>
  <pc:docChgLst>
    <pc:chgData name="Filipi Merçon 464063 - Aluno MULTIVIX" userId="S::filipimercon@aluno.multivix.edu.br::7b257508-3a46-4216-af9c-2e18accb8125" providerId="AD" clId="Web-{9AC091E8-F17F-41BD-A731-5CA4C8DD07AF}"/>
    <pc:docChg chg="modSld">
      <pc:chgData name="Filipi Merçon 464063 - Aluno MULTIVIX" userId="S::filipimercon@aluno.multivix.edu.br::7b257508-3a46-4216-af9c-2e18accb8125" providerId="AD" clId="Web-{9AC091E8-F17F-41BD-A731-5CA4C8DD07AF}" dt="2024-05-13T21:45:50.861" v="2" actId="14100"/>
      <pc:docMkLst>
        <pc:docMk/>
      </pc:docMkLst>
      <pc:sldChg chg="modSp">
        <pc:chgData name="Filipi Merçon 464063 - Aluno MULTIVIX" userId="S::filipimercon@aluno.multivix.edu.br::7b257508-3a46-4216-af9c-2e18accb8125" providerId="AD" clId="Web-{9AC091E8-F17F-41BD-A731-5CA4C8DD07AF}" dt="2024-05-13T21:45:50.861" v="2" actId="14100"/>
        <pc:sldMkLst>
          <pc:docMk/>
          <pc:sldMk cId="11983070" sldId="259"/>
        </pc:sldMkLst>
        <pc:spChg chg="mod">
          <ac:chgData name="Filipi Merçon 464063 - Aluno MULTIVIX" userId="S::filipimercon@aluno.multivix.edu.br::7b257508-3a46-4216-af9c-2e18accb8125" providerId="AD" clId="Web-{9AC091E8-F17F-41BD-A731-5CA4C8DD07AF}" dt="2024-05-13T21:45:50.861" v="2" actId="14100"/>
          <ac:spMkLst>
            <pc:docMk/>
            <pc:sldMk cId="11983070" sldId="259"/>
            <ac:spMk id="3" creationId="{7967957F-738E-8ECD-F73A-6A60F4AD7FE1}"/>
          </ac:spMkLst>
        </pc:spChg>
      </pc:sldChg>
    </pc:docChg>
  </pc:docChgLst>
  <pc:docChgLst>
    <pc:chgData name="Filipe Patrocinio 348906 - Aluno MULTIVIX" userId="S::filipepatrocinio@aluno.multivix.edu.br::602facf6-882e-4604-ac62-00e74fa54ccc" providerId="AD" clId="Web-{4ACF41EC-FFBD-3C0A-3B29-CA4EA1E02E02}"/>
    <pc:docChg chg="modSld sldOrd">
      <pc:chgData name="Filipe Patrocinio 348906 - Aluno MULTIVIX" userId="S::filipepatrocinio@aluno.multivix.edu.br::602facf6-882e-4604-ac62-00e74fa54ccc" providerId="AD" clId="Web-{4ACF41EC-FFBD-3C0A-3B29-CA4EA1E02E02}" dt="2024-05-21T15:51:44.506" v="5" actId="1076"/>
      <pc:docMkLst>
        <pc:docMk/>
      </pc:docMkLst>
      <pc:sldChg chg="modSp ord">
        <pc:chgData name="Filipe Patrocinio 348906 - Aluno MULTIVIX" userId="S::filipepatrocinio@aluno.multivix.edu.br::602facf6-882e-4604-ac62-00e74fa54ccc" providerId="AD" clId="Web-{4ACF41EC-FFBD-3C0A-3B29-CA4EA1E02E02}" dt="2024-05-21T15:51:44.506" v="5" actId="1076"/>
        <pc:sldMkLst>
          <pc:docMk/>
          <pc:sldMk cId="801717841" sldId="258"/>
        </pc:sldMkLst>
        <pc:spChg chg="mod">
          <ac:chgData name="Filipe Patrocinio 348906 - Aluno MULTIVIX" userId="S::filipepatrocinio@aluno.multivix.edu.br::602facf6-882e-4604-ac62-00e74fa54ccc" providerId="AD" clId="Web-{4ACF41EC-FFBD-3C0A-3B29-CA4EA1E02E02}" dt="2024-05-21T15:51:41.271" v="4" actId="688"/>
          <ac:spMkLst>
            <pc:docMk/>
            <pc:sldMk cId="801717841" sldId="258"/>
            <ac:spMk id="15" creationId="{038FC0D4-FBDF-0FEE-8258-6840C2B3A04A}"/>
          </ac:spMkLst>
        </pc:spChg>
        <pc:grpChg chg="mod">
          <ac:chgData name="Filipe Patrocinio 348906 - Aluno MULTIVIX" userId="S::filipepatrocinio@aluno.multivix.edu.br::602facf6-882e-4604-ac62-00e74fa54ccc" providerId="AD" clId="Web-{4ACF41EC-FFBD-3C0A-3B29-CA4EA1E02E02}" dt="2024-05-21T15:51:44.506" v="5" actId="1076"/>
          <ac:grpSpMkLst>
            <pc:docMk/>
            <pc:sldMk cId="801717841" sldId="258"/>
            <ac:grpSpMk id="11" creationId="{1A0C7518-58B5-582D-34F9-16B2F9DBFAA4}"/>
          </ac:grpSpMkLst>
        </pc:grpChg>
      </pc:sldChg>
      <pc:sldChg chg="modSp">
        <pc:chgData name="Filipe Patrocinio 348906 - Aluno MULTIVIX" userId="S::filipepatrocinio@aluno.multivix.edu.br::602facf6-882e-4604-ac62-00e74fa54ccc" providerId="AD" clId="Web-{4ACF41EC-FFBD-3C0A-3B29-CA4EA1E02E02}" dt="2024-05-21T15:47:34.046" v="1" actId="20577"/>
        <pc:sldMkLst>
          <pc:docMk/>
          <pc:sldMk cId="539621467" sldId="300"/>
        </pc:sldMkLst>
        <pc:spChg chg="mod">
          <ac:chgData name="Filipe Patrocinio 348906 - Aluno MULTIVIX" userId="S::filipepatrocinio@aluno.multivix.edu.br::602facf6-882e-4604-ac62-00e74fa54ccc" providerId="AD" clId="Web-{4ACF41EC-FFBD-3C0A-3B29-CA4EA1E02E02}" dt="2024-05-21T15:47:34.046" v="1" actId="20577"/>
          <ac:spMkLst>
            <pc:docMk/>
            <pc:sldMk cId="539621467" sldId="300"/>
            <ac:spMk id="10" creationId="{ECF32280-1154-9F9E-9484-3D718D283BA8}"/>
          </ac:spMkLst>
        </pc:spChg>
      </pc:sldChg>
    </pc:docChg>
  </pc:docChgLst>
  <pc:docChgLst>
    <pc:chgData name="Larissa Souza 460578 - Aluno MULTIVIX" userId="S::larissasouza18@aluno.multivix.edu.br::ddb4268c-c162-4fda-a851-7fc0c64e41a7" providerId="AD" clId="Web-{A9545F66-BD23-4D3F-A04D-771256FBC1EB}"/>
    <pc:docChg chg="addSld modSld modSection">
      <pc:chgData name="Larissa Souza 460578 - Aluno MULTIVIX" userId="S::larissasouza18@aluno.multivix.edu.br::ddb4268c-c162-4fda-a851-7fc0c64e41a7" providerId="AD" clId="Web-{A9545F66-BD23-4D3F-A04D-771256FBC1EB}" dt="2023-11-17T23:50:43.883" v="738" actId="20577"/>
      <pc:docMkLst>
        <pc:docMk/>
      </pc:docMkLst>
      <pc:sldChg chg="modSp">
        <pc:chgData name="Larissa Souza 460578 - Aluno MULTIVIX" userId="S::larissasouza18@aluno.multivix.edu.br::ddb4268c-c162-4fda-a851-7fc0c64e41a7" providerId="AD" clId="Web-{A9545F66-BD23-4D3F-A04D-771256FBC1EB}" dt="2023-11-17T23:50:43.883" v="738" actId="20577"/>
        <pc:sldMkLst>
          <pc:docMk/>
          <pc:sldMk cId="928991502" sldId="333"/>
        </pc:sldMkLst>
        <pc:spChg chg="mod">
          <ac:chgData name="Larissa Souza 460578 - Aluno MULTIVIX" userId="S::larissasouza18@aluno.multivix.edu.br::ddb4268c-c162-4fda-a851-7fc0c64e41a7" providerId="AD" clId="Web-{A9545F66-BD23-4D3F-A04D-771256FBC1EB}" dt="2023-11-17T23:50:43.883" v="738" actId="20577"/>
          <ac:spMkLst>
            <pc:docMk/>
            <pc:sldMk cId="928991502" sldId="333"/>
            <ac:spMk id="3" creationId="{A87ECB0C-9606-D02D-8782-5D65140E9CFA}"/>
          </ac:spMkLst>
        </pc:spChg>
      </pc:sldChg>
      <pc:sldChg chg="modSp">
        <pc:chgData name="Larissa Souza 460578 - Aluno MULTIVIX" userId="S::larissasouza18@aluno.multivix.edu.br::ddb4268c-c162-4fda-a851-7fc0c64e41a7" providerId="AD" clId="Web-{A9545F66-BD23-4D3F-A04D-771256FBC1EB}" dt="2023-11-17T23:23:27.481" v="49" actId="20577"/>
        <pc:sldMkLst>
          <pc:docMk/>
          <pc:sldMk cId="1158723336" sldId="334"/>
        </pc:sldMkLst>
        <pc:spChg chg="mod">
          <ac:chgData name="Larissa Souza 460578 - Aluno MULTIVIX" userId="S::larissasouza18@aluno.multivix.edu.br::ddb4268c-c162-4fda-a851-7fc0c64e41a7" providerId="AD" clId="Web-{A9545F66-BD23-4D3F-A04D-771256FBC1EB}" dt="2023-11-17T23:23:27.481" v="49" actId="20577"/>
          <ac:spMkLst>
            <pc:docMk/>
            <pc:sldMk cId="1158723336" sldId="334"/>
            <ac:spMk id="3" creationId="{A87ECB0C-9606-D02D-8782-5D65140E9CFA}"/>
          </ac:spMkLst>
        </pc:spChg>
      </pc:sldChg>
      <pc:sldChg chg="modSp">
        <pc:chgData name="Larissa Souza 460578 - Aluno MULTIVIX" userId="S::larissasouza18@aluno.multivix.edu.br::ddb4268c-c162-4fda-a851-7fc0c64e41a7" providerId="AD" clId="Web-{A9545F66-BD23-4D3F-A04D-771256FBC1EB}" dt="2023-11-17T23:47:50.854" v="735" actId="20577"/>
        <pc:sldMkLst>
          <pc:docMk/>
          <pc:sldMk cId="1720606002" sldId="335"/>
        </pc:sldMkLst>
        <pc:spChg chg="mod">
          <ac:chgData name="Larissa Souza 460578 - Aluno MULTIVIX" userId="S::larissasouza18@aluno.multivix.edu.br::ddb4268c-c162-4fda-a851-7fc0c64e41a7" providerId="AD" clId="Web-{A9545F66-BD23-4D3F-A04D-771256FBC1EB}" dt="2023-11-17T23:47:50.854" v="735" actId="20577"/>
          <ac:spMkLst>
            <pc:docMk/>
            <pc:sldMk cId="1720606002" sldId="335"/>
            <ac:spMk id="3" creationId="{A87ECB0C-9606-D02D-8782-5D65140E9CFA}"/>
          </ac:spMkLst>
        </pc:spChg>
      </pc:sldChg>
      <pc:sldChg chg="add">
        <pc:chgData name="Larissa Souza 460578 - Aluno MULTIVIX" userId="S::larissasouza18@aluno.multivix.edu.br::ddb4268c-c162-4fda-a851-7fc0c64e41a7" providerId="AD" clId="Web-{A9545F66-BD23-4D3F-A04D-771256FBC1EB}" dt="2023-11-17T23:17:50.684" v="0"/>
        <pc:sldMkLst>
          <pc:docMk/>
          <pc:sldMk cId="1383381223" sldId="336"/>
        </pc:sldMkLst>
      </pc:sldChg>
      <pc:sldChg chg="modSp add replId">
        <pc:chgData name="Larissa Souza 460578 - Aluno MULTIVIX" userId="S::larissasouza18@aluno.multivix.edu.br::ddb4268c-c162-4fda-a851-7fc0c64e41a7" providerId="AD" clId="Web-{A9545F66-BD23-4D3F-A04D-771256FBC1EB}" dt="2023-11-17T23:23:19.386" v="47" actId="20577"/>
        <pc:sldMkLst>
          <pc:docMk/>
          <pc:sldMk cId="1559137378" sldId="337"/>
        </pc:sldMkLst>
        <pc:spChg chg="mod">
          <ac:chgData name="Larissa Souza 460578 - Aluno MULTIVIX" userId="S::larissasouza18@aluno.multivix.edu.br::ddb4268c-c162-4fda-a851-7fc0c64e41a7" providerId="AD" clId="Web-{A9545F66-BD23-4D3F-A04D-771256FBC1EB}" dt="2023-11-17T23:23:19.386" v="47" actId="20577"/>
          <ac:spMkLst>
            <pc:docMk/>
            <pc:sldMk cId="1559137378" sldId="337"/>
            <ac:spMk id="3" creationId="{A87ECB0C-9606-D02D-8782-5D65140E9CFA}"/>
          </ac:spMkLst>
        </pc:spChg>
      </pc:sldChg>
    </pc:docChg>
  </pc:docChgLst>
  <pc:docChgLst>
    <pc:chgData name="Larissa Souza" userId="ddb4268c-c162-4fda-a851-7fc0c64e41a7" providerId="ADAL" clId="{9C7EE7D3-7EE1-F74E-B280-98C639DE7FD2}"/>
    <pc:docChg chg="undo custSel modSld">
      <pc:chgData name="Larissa Souza" userId="ddb4268c-c162-4fda-a851-7fc0c64e41a7" providerId="ADAL" clId="{9C7EE7D3-7EE1-F74E-B280-98C639DE7FD2}" dt="2023-11-18T21:51:57.114" v="178" actId="1076"/>
      <pc:docMkLst>
        <pc:docMk/>
      </pc:docMkLst>
      <pc:sldChg chg="modSp">
        <pc:chgData name="Larissa Souza" userId="ddb4268c-c162-4fda-a851-7fc0c64e41a7" providerId="ADAL" clId="{9C7EE7D3-7EE1-F74E-B280-98C639DE7FD2}" dt="2023-11-18T21:51:57.114" v="178" actId="1076"/>
        <pc:sldMkLst>
          <pc:docMk/>
          <pc:sldMk cId="1458370260" sldId="256"/>
        </pc:sldMkLst>
        <pc:spChg chg="mod">
          <ac:chgData name="Larissa Souza" userId="ddb4268c-c162-4fda-a851-7fc0c64e41a7" providerId="ADAL" clId="{9C7EE7D3-7EE1-F74E-B280-98C639DE7FD2}" dt="2023-11-18T21:51:57.114" v="178" actId="1076"/>
          <ac:spMkLst>
            <pc:docMk/>
            <pc:sldMk cId="1458370260" sldId="256"/>
            <ac:spMk id="15" creationId="{038FC0D4-FBDF-0FEE-8258-6840C2B3A04A}"/>
          </ac:spMkLst>
        </pc:spChg>
        <pc:spChg chg="mod">
          <ac:chgData name="Larissa Souza" userId="ddb4268c-c162-4fda-a851-7fc0c64e41a7" providerId="ADAL" clId="{9C7EE7D3-7EE1-F74E-B280-98C639DE7FD2}" dt="2023-11-18T21:51:32.043" v="176" actId="1076"/>
          <ac:spMkLst>
            <pc:docMk/>
            <pc:sldMk cId="1458370260" sldId="256"/>
            <ac:spMk id="17" creationId="{4DFA3B06-CA8E-8D36-ECB0-F1FA7149233F}"/>
          </ac:spMkLst>
        </pc:spChg>
      </pc:sldChg>
      <pc:sldChg chg="modSp">
        <pc:chgData name="Larissa Souza" userId="ddb4268c-c162-4fda-a851-7fc0c64e41a7" providerId="ADAL" clId="{9C7EE7D3-7EE1-F74E-B280-98C639DE7FD2}" dt="2023-11-18T19:45:33.937" v="32" actId="20577"/>
        <pc:sldMkLst>
          <pc:docMk/>
          <pc:sldMk cId="11983070" sldId="259"/>
        </pc:sldMkLst>
        <pc:spChg chg="mod">
          <ac:chgData name="Larissa Souza" userId="ddb4268c-c162-4fda-a851-7fc0c64e41a7" providerId="ADAL" clId="{9C7EE7D3-7EE1-F74E-B280-98C639DE7FD2}" dt="2023-11-18T19:45:33.937" v="32" actId="20577"/>
          <ac:spMkLst>
            <pc:docMk/>
            <pc:sldMk cId="11983070" sldId="259"/>
            <ac:spMk id="3" creationId="{7967957F-738E-8ECD-F73A-6A60F4AD7FE1}"/>
          </ac:spMkLst>
        </pc:spChg>
      </pc:sldChg>
      <pc:sldChg chg="modSp">
        <pc:chgData name="Larissa Souza" userId="ddb4268c-c162-4fda-a851-7fc0c64e41a7" providerId="ADAL" clId="{9C7EE7D3-7EE1-F74E-B280-98C639DE7FD2}" dt="2023-11-18T21:51:18.456" v="175" actId="20577"/>
        <pc:sldMkLst>
          <pc:docMk/>
          <pc:sldMk cId="952679253" sldId="312"/>
        </pc:sldMkLst>
        <pc:spChg chg="mod">
          <ac:chgData name="Larissa Souza" userId="ddb4268c-c162-4fda-a851-7fc0c64e41a7" providerId="ADAL" clId="{9C7EE7D3-7EE1-F74E-B280-98C639DE7FD2}" dt="2023-11-18T21:51:18.456" v="175" actId="20577"/>
          <ac:spMkLst>
            <pc:docMk/>
            <pc:sldMk cId="952679253" sldId="312"/>
            <ac:spMk id="6" creationId="{3F33C00B-1F47-5894-F7A4-54D40F8C9418}"/>
          </ac:spMkLst>
        </pc:spChg>
      </pc:sldChg>
      <pc:sldChg chg="modSp">
        <pc:chgData name="Larissa Souza" userId="ddb4268c-c162-4fda-a851-7fc0c64e41a7" providerId="ADAL" clId="{9C7EE7D3-7EE1-F74E-B280-98C639DE7FD2}" dt="2023-11-18T19:46:54.272" v="109" actId="20577"/>
        <pc:sldMkLst>
          <pc:docMk/>
          <pc:sldMk cId="1640352806" sldId="323"/>
        </pc:sldMkLst>
        <pc:spChg chg="mod">
          <ac:chgData name="Larissa Souza" userId="ddb4268c-c162-4fda-a851-7fc0c64e41a7" providerId="ADAL" clId="{9C7EE7D3-7EE1-F74E-B280-98C639DE7FD2}" dt="2023-11-18T19:46:54.272" v="109" actId="20577"/>
          <ac:spMkLst>
            <pc:docMk/>
            <pc:sldMk cId="1640352806" sldId="323"/>
            <ac:spMk id="14" creationId="{E4D0DB4E-EA66-8138-F530-FA09BE6D2FA5}"/>
          </ac:spMkLst>
        </pc:spChg>
      </pc:sldChg>
      <pc:sldChg chg="delSp">
        <pc:chgData name="Larissa Souza" userId="ddb4268c-c162-4fda-a851-7fc0c64e41a7" providerId="ADAL" clId="{9C7EE7D3-7EE1-F74E-B280-98C639DE7FD2}" dt="2023-11-18T19:47:02.880" v="110" actId="478"/>
        <pc:sldMkLst>
          <pc:docMk/>
          <pc:sldMk cId="2288774194" sldId="324"/>
        </pc:sldMkLst>
        <pc:spChg chg="del">
          <ac:chgData name="Larissa Souza" userId="ddb4268c-c162-4fda-a851-7fc0c64e41a7" providerId="ADAL" clId="{9C7EE7D3-7EE1-F74E-B280-98C639DE7FD2}" dt="2023-11-18T19:47:02.880" v="110" actId="478"/>
          <ac:spMkLst>
            <pc:docMk/>
            <pc:sldMk cId="2288774194" sldId="324"/>
            <ac:spMk id="2" creationId="{B4DB0942-9893-C026-BDC1-6D09AF758F1F}"/>
          </ac:spMkLst>
        </pc:spChg>
      </pc:sldChg>
      <pc:sldChg chg="delSp">
        <pc:chgData name="Larissa Souza" userId="ddb4268c-c162-4fda-a851-7fc0c64e41a7" providerId="ADAL" clId="{9C7EE7D3-7EE1-F74E-B280-98C639DE7FD2}" dt="2023-11-18T19:47:23.934" v="111" actId="478"/>
        <pc:sldMkLst>
          <pc:docMk/>
          <pc:sldMk cId="2889007141" sldId="325"/>
        </pc:sldMkLst>
        <pc:spChg chg="del">
          <ac:chgData name="Larissa Souza" userId="ddb4268c-c162-4fda-a851-7fc0c64e41a7" providerId="ADAL" clId="{9C7EE7D3-7EE1-F74E-B280-98C639DE7FD2}" dt="2023-11-18T19:47:23.934" v="111" actId="478"/>
          <ac:spMkLst>
            <pc:docMk/>
            <pc:sldMk cId="2889007141" sldId="325"/>
            <ac:spMk id="10" creationId="{6051E1CA-0CF8-BB22-2EE0-8EF679C3F638}"/>
          </ac:spMkLst>
        </pc:spChg>
      </pc:sldChg>
      <pc:sldChg chg="delSp">
        <pc:chgData name="Larissa Souza" userId="ddb4268c-c162-4fda-a851-7fc0c64e41a7" providerId="ADAL" clId="{9C7EE7D3-7EE1-F74E-B280-98C639DE7FD2}" dt="2023-11-18T19:47:30.631" v="112" actId="478"/>
        <pc:sldMkLst>
          <pc:docMk/>
          <pc:sldMk cId="1999236622" sldId="326"/>
        </pc:sldMkLst>
        <pc:spChg chg="del">
          <ac:chgData name="Larissa Souza" userId="ddb4268c-c162-4fda-a851-7fc0c64e41a7" providerId="ADAL" clId="{9C7EE7D3-7EE1-F74E-B280-98C639DE7FD2}" dt="2023-11-18T19:47:30.631" v="112" actId="478"/>
          <ac:spMkLst>
            <pc:docMk/>
            <pc:sldMk cId="1999236622" sldId="326"/>
            <ac:spMk id="10" creationId="{215C917A-A1B0-C46B-FABF-8469BC96020E}"/>
          </ac:spMkLst>
        </pc:spChg>
      </pc:sldChg>
      <pc:sldChg chg="delSp">
        <pc:chgData name="Larissa Souza" userId="ddb4268c-c162-4fda-a851-7fc0c64e41a7" providerId="ADAL" clId="{9C7EE7D3-7EE1-F74E-B280-98C639DE7FD2}" dt="2023-11-18T19:47:35.827" v="113" actId="478"/>
        <pc:sldMkLst>
          <pc:docMk/>
          <pc:sldMk cId="2544643939" sldId="327"/>
        </pc:sldMkLst>
        <pc:spChg chg="del">
          <ac:chgData name="Larissa Souza" userId="ddb4268c-c162-4fda-a851-7fc0c64e41a7" providerId="ADAL" clId="{9C7EE7D3-7EE1-F74E-B280-98C639DE7FD2}" dt="2023-11-18T19:47:35.827" v="113" actId="478"/>
          <ac:spMkLst>
            <pc:docMk/>
            <pc:sldMk cId="2544643939" sldId="327"/>
            <ac:spMk id="10" creationId="{253AAE1E-3F57-68A2-AAB6-370755E6A5A1}"/>
          </ac:spMkLst>
        </pc:spChg>
      </pc:sldChg>
      <pc:sldChg chg="delSp">
        <pc:chgData name="Larissa Souza" userId="ddb4268c-c162-4fda-a851-7fc0c64e41a7" providerId="ADAL" clId="{9C7EE7D3-7EE1-F74E-B280-98C639DE7FD2}" dt="2023-11-18T19:47:41.663" v="114" actId="478"/>
        <pc:sldMkLst>
          <pc:docMk/>
          <pc:sldMk cId="4099529933" sldId="328"/>
        </pc:sldMkLst>
        <pc:spChg chg="del">
          <ac:chgData name="Larissa Souza" userId="ddb4268c-c162-4fda-a851-7fc0c64e41a7" providerId="ADAL" clId="{9C7EE7D3-7EE1-F74E-B280-98C639DE7FD2}" dt="2023-11-18T19:47:41.663" v="114" actId="478"/>
          <ac:spMkLst>
            <pc:docMk/>
            <pc:sldMk cId="4099529933" sldId="328"/>
            <ac:spMk id="10" creationId="{D5FFBD91-A9C7-FD26-5542-4B3DC077CE78}"/>
          </ac:spMkLst>
        </pc:spChg>
      </pc:sldChg>
      <pc:sldChg chg="delSp">
        <pc:chgData name="Larissa Souza" userId="ddb4268c-c162-4fda-a851-7fc0c64e41a7" providerId="ADAL" clId="{9C7EE7D3-7EE1-F74E-B280-98C639DE7FD2}" dt="2023-11-18T19:47:48.579" v="115" actId="478"/>
        <pc:sldMkLst>
          <pc:docMk/>
          <pc:sldMk cId="591162664" sldId="329"/>
        </pc:sldMkLst>
        <pc:spChg chg="del">
          <ac:chgData name="Larissa Souza" userId="ddb4268c-c162-4fda-a851-7fc0c64e41a7" providerId="ADAL" clId="{9C7EE7D3-7EE1-F74E-B280-98C639DE7FD2}" dt="2023-11-18T19:47:48.579" v="115" actId="478"/>
          <ac:spMkLst>
            <pc:docMk/>
            <pc:sldMk cId="591162664" sldId="329"/>
            <ac:spMk id="10" creationId="{DCDC593C-0F72-30BA-F8DF-E13460B68F2F}"/>
          </ac:spMkLst>
        </pc:spChg>
      </pc:sldChg>
      <pc:sldChg chg="delSp">
        <pc:chgData name="Larissa Souza" userId="ddb4268c-c162-4fda-a851-7fc0c64e41a7" providerId="ADAL" clId="{9C7EE7D3-7EE1-F74E-B280-98C639DE7FD2}" dt="2023-11-18T19:47:53.858" v="116" actId="478"/>
        <pc:sldMkLst>
          <pc:docMk/>
          <pc:sldMk cId="2125093341" sldId="330"/>
        </pc:sldMkLst>
        <pc:spChg chg="del">
          <ac:chgData name="Larissa Souza" userId="ddb4268c-c162-4fda-a851-7fc0c64e41a7" providerId="ADAL" clId="{9C7EE7D3-7EE1-F74E-B280-98C639DE7FD2}" dt="2023-11-18T19:47:53.858" v="116" actId="478"/>
          <ac:spMkLst>
            <pc:docMk/>
            <pc:sldMk cId="2125093341" sldId="330"/>
            <ac:spMk id="10" creationId="{5245D788-C13A-B577-8099-1980BE9F9BCA}"/>
          </ac:spMkLst>
        </pc:spChg>
      </pc:sldChg>
      <pc:sldChg chg="delSp">
        <pc:chgData name="Larissa Souza" userId="ddb4268c-c162-4fda-a851-7fc0c64e41a7" providerId="ADAL" clId="{9C7EE7D3-7EE1-F74E-B280-98C639DE7FD2}" dt="2023-11-18T19:48:00.505" v="117" actId="478"/>
        <pc:sldMkLst>
          <pc:docMk/>
          <pc:sldMk cId="608438207" sldId="331"/>
        </pc:sldMkLst>
        <pc:spChg chg="del">
          <ac:chgData name="Larissa Souza" userId="ddb4268c-c162-4fda-a851-7fc0c64e41a7" providerId="ADAL" clId="{9C7EE7D3-7EE1-F74E-B280-98C639DE7FD2}" dt="2023-11-18T19:48:00.505" v="117" actId="478"/>
          <ac:spMkLst>
            <pc:docMk/>
            <pc:sldMk cId="608438207" sldId="331"/>
            <ac:spMk id="10" creationId="{AC26BE19-5979-169A-2BD1-057E47457C2D}"/>
          </ac:spMkLst>
        </pc:spChg>
      </pc:sldChg>
      <pc:sldChg chg="delSp">
        <pc:chgData name="Larissa Souza" userId="ddb4268c-c162-4fda-a851-7fc0c64e41a7" providerId="ADAL" clId="{9C7EE7D3-7EE1-F74E-B280-98C639DE7FD2}" dt="2023-11-18T19:48:04.789" v="118" actId="478"/>
        <pc:sldMkLst>
          <pc:docMk/>
          <pc:sldMk cId="3269082236" sldId="332"/>
        </pc:sldMkLst>
        <pc:spChg chg="del">
          <ac:chgData name="Larissa Souza" userId="ddb4268c-c162-4fda-a851-7fc0c64e41a7" providerId="ADAL" clId="{9C7EE7D3-7EE1-F74E-B280-98C639DE7FD2}" dt="2023-11-18T19:48:04.789" v="118" actId="478"/>
          <ac:spMkLst>
            <pc:docMk/>
            <pc:sldMk cId="3269082236" sldId="332"/>
            <ac:spMk id="10" creationId="{6A9FA157-60E4-7414-82DB-38B5E26C731A}"/>
          </ac:spMkLst>
        </pc:spChg>
      </pc:sldChg>
      <pc:sldChg chg="modSp">
        <pc:chgData name="Larissa Souza" userId="ddb4268c-c162-4fda-a851-7fc0c64e41a7" providerId="ADAL" clId="{9C7EE7D3-7EE1-F74E-B280-98C639DE7FD2}" dt="2023-11-18T19:58:09.894" v="160" actId="20577"/>
        <pc:sldMkLst>
          <pc:docMk/>
          <pc:sldMk cId="928991502" sldId="333"/>
        </pc:sldMkLst>
        <pc:spChg chg="mod">
          <ac:chgData name="Larissa Souza" userId="ddb4268c-c162-4fda-a851-7fc0c64e41a7" providerId="ADAL" clId="{9C7EE7D3-7EE1-F74E-B280-98C639DE7FD2}" dt="2023-11-18T19:58:09.894" v="160" actId="20577"/>
          <ac:spMkLst>
            <pc:docMk/>
            <pc:sldMk cId="928991502" sldId="333"/>
            <ac:spMk id="3" creationId="{A87ECB0C-9606-D02D-8782-5D65140E9CFA}"/>
          </ac:spMkLst>
        </pc:spChg>
      </pc:sldChg>
      <pc:sldChg chg="modSp">
        <pc:chgData name="Larissa Souza" userId="ddb4268c-c162-4fda-a851-7fc0c64e41a7" providerId="ADAL" clId="{9C7EE7D3-7EE1-F74E-B280-98C639DE7FD2}" dt="2023-11-18T19:50:03.490" v="125" actId="1576"/>
        <pc:sldMkLst>
          <pc:docMk/>
          <pc:sldMk cId="1559137378" sldId="337"/>
        </pc:sldMkLst>
        <pc:spChg chg="mod">
          <ac:chgData name="Larissa Souza" userId="ddb4268c-c162-4fda-a851-7fc0c64e41a7" providerId="ADAL" clId="{9C7EE7D3-7EE1-F74E-B280-98C639DE7FD2}" dt="2023-11-18T19:50:03.490" v="125" actId="1576"/>
          <ac:spMkLst>
            <pc:docMk/>
            <pc:sldMk cId="1559137378" sldId="337"/>
            <ac:spMk id="3" creationId="{A87ECB0C-9606-D02D-8782-5D65140E9CFA}"/>
          </ac:spMkLst>
        </pc:spChg>
      </pc:sldChg>
    </pc:docChg>
  </pc:docChgLst>
  <pc:docChgLst>
    <pc:chgData name="Filipi Merçon 464063 - Aluno MULTIVIX" userId="S::filipimercon@aluno.multivix.edu.br::7b257508-3a46-4216-af9c-2e18accb8125" providerId="AD" clId="Web-{0907AB71-627F-4E63-9464-664DF3642768}"/>
    <pc:docChg chg="modSld">
      <pc:chgData name="Filipi Merçon 464063 - Aluno MULTIVIX" userId="S::filipimercon@aluno.multivix.edu.br::7b257508-3a46-4216-af9c-2e18accb8125" providerId="AD" clId="Web-{0907AB71-627F-4E63-9464-664DF3642768}" dt="2024-05-20T21:44:06.590" v="2" actId="20577"/>
      <pc:docMkLst>
        <pc:docMk/>
      </pc:docMkLst>
      <pc:sldChg chg="modSp">
        <pc:chgData name="Filipi Merçon 464063 - Aluno MULTIVIX" userId="S::filipimercon@aluno.multivix.edu.br::7b257508-3a46-4216-af9c-2e18accb8125" providerId="AD" clId="Web-{0907AB71-627F-4E63-9464-664DF3642768}" dt="2024-05-20T21:44:06.590" v="2" actId="20577"/>
        <pc:sldMkLst>
          <pc:docMk/>
          <pc:sldMk cId="928991502" sldId="333"/>
        </pc:sldMkLst>
        <pc:spChg chg="mod">
          <ac:chgData name="Filipi Merçon 464063 - Aluno MULTIVIX" userId="S::filipimercon@aluno.multivix.edu.br::7b257508-3a46-4216-af9c-2e18accb8125" providerId="AD" clId="Web-{0907AB71-627F-4E63-9464-664DF3642768}" dt="2024-05-20T21:44:06.590" v="2" actId="20577"/>
          <ac:spMkLst>
            <pc:docMk/>
            <pc:sldMk cId="928991502" sldId="333"/>
            <ac:spMk id="16" creationId="{130FE06C-1933-65CF-9763-BB38BD879EFA}"/>
          </ac:spMkLst>
        </pc:spChg>
      </pc:sldChg>
    </pc:docChg>
  </pc:docChgLst>
  <pc:docChgLst>
    <pc:chgData name="Paulo Ferreira 465401 - Aluno MULTIVIX" userId="S::pauloferreira3@aluno.multivix.edu.br::c517361a-a47c-4c88-8961-efb9fcdd9328" providerId="AD" clId="Web-{6996C39A-E66F-031D-7258-63FCD9B308F8}"/>
    <pc:docChg chg="modSld">
      <pc:chgData name="Paulo Ferreira 465401 - Aluno MULTIVIX" userId="S::pauloferreira3@aluno.multivix.edu.br::c517361a-a47c-4c88-8961-efb9fcdd9328" providerId="AD" clId="Web-{6996C39A-E66F-031D-7258-63FCD9B308F8}" dt="2024-05-20T02:01:51.101" v="19" actId="20577"/>
      <pc:docMkLst>
        <pc:docMk/>
      </pc:docMkLst>
      <pc:sldChg chg="modSp">
        <pc:chgData name="Paulo Ferreira 465401 - Aluno MULTIVIX" userId="S::pauloferreira3@aluno.multivix.edu.br::c517361a-a47c-4c88-8961-efb9fcdd9328" providerId="AD" clId="Web-{6996C39A-E66F-031D-7258-63FCD9B308F8}" dt="2024-05-20T02:01:51.101" v="19" actId="20577"/>
        <pc:sldMkLst>
          <pc:docMk/>
          <pc:sldMk cId="4039079101" sldId="346"/>
        </pc:sldMkLst>
        <pc:spChg chg="mod">
          <ac:chgData name="Paulo Ferreira 465401 - Aluno MULTIVIX" userId="S::pauloferreira3@aluno.multivix.edu.br::c517361a-a47c-4c88-8961-efb9fcdd9328" providerId="AD" clId="Web-{6996C39A-E66F-031D-7258-63FCD9B308F8}" dt="2024-05-20T02:01:51.101" v="19" actId="20577"/>
          <ac:spMkLst>
            <pc:docMk/>
            <pc:sldMk cId="4039079101" sldId="346"/>
            <ac:spMk id="16" creationId="{130FE06C-1933-65CF-9763-BB38BD879EFA}"/>
          </ac:spMkLst>
        </pc:spChg>
      </pc:sldChg>
    </pc:docChg>
  </pc:docChgLst>
  <pc:docChgLst>
    <pc:chgData name="Larissa Souza" userId="ddb4268c-c162-4fda-a851-7fc0c64e41a7" providerId="ADAL" clId="{3F084717-3878-9C41-BC69-28590A9918CB}"/>
    <pc:docChg chg="undo custSel addSld delSld modSld modSection">
      <pc:chgData name="Larissa Souza" userId="ddb4268c-c162-4fda-a851-7fc0c64e41a7" providerId="ADAL" clId="{3F084717-3878-9C41-BC69-28590A9918CB}" dt="2023-11-18T00:29:02.379" v="48" actId="20577"/>
      <pc:docMkLst>
        <pc:docMk/>
      </pc:docMkLst>
      <pc:sldChg chg="modSp">
        <pc:chgData name="Larissa Souza" userId="ddb4268c-c162-4fda-a851-7fc0c64e41a7" providerId="ADAL" clId="{3F084717-3878-9C41-BC69-28590A9918CB}" dt="2023-11-16T15:50:38.425" v="33" actId="1076"/>
        <pc:sldMkLst>
          <pc:docMk/>
          <pc:sldMk cId="2882788921" sldId="316"/>
        </pc:sldMkLst>
        <pc:spChg chg="mod">
          <ac:chgData name="Larissa Souza" userId="ddb4268c-c162-4fda-a851-7fc0c64e41a7" providerId="ADAL" clId="{3F084717-3878-9C41-BC69-28590A9918CB}" dt="2023-11-16T15:50:38.425" v="33" actId="1076"/>
          <ac:spMkLst>
            <pc:docMk/>
            <pc:sldMk cId="2882788921" sldId="316"/>
            <ac:spMk id="3" creationId="{69CDDE29-3BC4-9837-0AB4-76B9E49BFB04}"/>
          </ac:spMkLst>
        </pc:spChg>
      </pc:sldChg>
      <pc:sldChg chg="modSp">
        <pc:chgData name="Larissa Souza" userId="ddb4268c-c162-4fda-a851-7fc0c64e41a7" providerId="ADAL" clId="{3F084717-3878-9C41-BC69-28590A9918CB}" dt="2023-11-16T16:06:06.150" v="43" actId="1076"/>
        <pc:sldMkLst>
          <pc:docMk/>
          <pc:sldMk cId="3345820483" sldId="320"/>
        </pc:sldMkLst>
        <pc:spChg chg="mod">
          <ac:chgData name="Larissa Souza" userId="ddb4268c-c162-4fda-a851-7fc0c64e41a7" providerId="ADAL" clId="{3F084717-3878-9C41-BC69-28590A9918CB}" dt="2023-11-16T16:06:00.491" v="42" actId="14100"/>
          <ac:spMkLst>
            <pc:docMk/>
            <pc:sldMk cId="3345820483" sldId="320"/>
            <ac:spMk id="2" creationId="{35426222-C822-158C-2D48-FB0B7F1B496B}"/>
          </ac:spMkLst>
        </pc:spChg>
        <pc:spChg chg="mod">
          <ac:chgData name="Larissa Souza" userId="ddb4268c-c162-4fda-a851-7fc0c64e41a7" providerId="ADAL" clId="{3F084717-3878-9C41-BC69-28590A9918CB}" dt="2023-11-16T16:06:06.150" v="43" actId="1076"/>
          <ac:spMkLst>
            <pc:docMk/>
            <pc:sldMk cId="3345820483" sldId="320"/>
            <ac:spMk id="10" creationId="{DC595BA8-6AA5-BB5E-294B-E01198A7C96D}"/>
          </ac:spMkLst>
        </pc:spChg>
      </pc:sldChg>
      <pc:sldChg chg="new del">
        <pc:chgData name="Larissa Souza" userId="ddb4268c-c162-4fda-a851-7fc0c64e41a7" providerId="ADAL" clId="{3F084717-3878-9C41-BC69-28590A9918CB}" dt="2023-11-16T15:51:56.742" v="39" actId="680"/>
        <pc:sldMkLst>
          <pc:docMk/>
          <pc:sldMk cId="270126480" sldId="322"/>
        </pc:sldMkLst>
      </pc:sldChg>
      <pc:sldChg chg="new del">
        <pc:chgData name="Larissa Souza" userId="ddb4268c-c162-4fda-a851-7fc0c64e41a7" providerId="ADAL" clId="{3F084717-3878-9C41-BC69-28590A9918CB}" dt="2023-11-16T15:50:36.123" v="32" actId="680"/>
        <pc:sldMkLst>
          <pc:docMk/>
          <pc:sldMk cId="1811234310" sldId="322"/>
        </pc:sldMkLst>
      </pc:sldChg>
      <pc:sldChg chg="new del">
        <pc:chgData name="Larissa Souza" userId="ddb4268c-c162-4fda-a851-7fc0c64e41a7" providerId="ADAL" clId="{3F084717-3878-9C41-BC69-28590A9918CB}" dt="2023-11-16T15:50:14.265" v="30" actId="680"/>
        <pc:sldMkLst>
          <pc:docMk/>
          <pc:sldMk cId="2612888241" sldId="322"/>
        </pc:sldMkLst>
      </pc:sldChg>
      <pc:sldChg chg="modSp new del">
        <pc:chgData name="Larissa Souza" userId="ddb4268c-c162-4fda-a851-7fc0c64e41a7" providerId="ADAL" clId="{3F084717-3878-9C41-BC69-28590A9918CB}" dt="2023-11-16T15:51:49.307" v="37" actId="680"/>
        <pc:sldMkLst>
          <pc:docMk/>
          <pc:sldMk cId="3358698102" sldId="322"/>
        </pc:sldMkLst>
        <pc:spChg chg="mod">
          <ac:chgData name="Larissa Souza" userId="ddb4268c-c162-4fda-a851-7fc0c64e41a7" providerId="ADAL" clId="{3F084717-3878-9C41-BC69-28590A9918CB}" dt="2023-11-16T15:51:47.888" v="36" actId="14100"/>
          <ac:spMkLst>
            <pc:docMk/>
            <pc:sldMk cId="3358698102" sldId="322"/>
            <ac:spMk id="3" creationId="{C54398C4-5FEC-0D35-2009-7D3B7635BEFE}"/>
          </ac:spMkLst>
        </pc:spChg>
      </pc:sldChg>
      <pc:sldChg chg="modSp">
        <pc:chgData name="Larissa Souza" userId="ddb4268c-c162-4fda-a851-7fc0c64e41a7" providerId="ADAL" clId="{3F084717-3878-9C41-BC69-28590A9918CB}" dt="2023-11-18T00:29:02.379" v="48" actId="20577"/>
        <pc:sldMkLst>
          <pc:docMk/>
          <pc:sldMk cId="928991502" sldId="333"/>
        </pc:sldMkLst>
        <pc:spChg chg="mod">
          <ac:chgData name="Larissa Souza" userId="ddb4268c-c162-4fda-a851-7fc0c64e41a7" providerId="ADAL" clId="{3F084717-3878-9C41-BC69-28590A9918CB}" dt="2023-11-18T00:29:02.379" v="48" actId="20577"/>
          <ac:spMkLst>
            <pc:docMk/>
            <pc:sldMk cId="928991502" sldId="333"/>
            <ac:spMk id="3" creationId="{A87ECB0C-9606-D02D-8782-5D65140E9CFA}"/>
          </ac:spMkLst>
        </pc:spChg>
      </pc:sldChg>
    </pc:docChg>
  </pc:docChgLst>
  <pc:docChgLst>
    <pc:chgData name="Larissa Souza 460578 - Aluno MULTIVIX" userId="S::larissasouza18@aluno.multivix.edu.br::ddb4268c-c162-4fda-a851-7fc0c64e41a7" providerId="AD" clId="Web-{71BEAEF4-BA39-4DA9-B601-35FAE478325F}"/>
    <pc:docChg chg="addSld delSld modSld sldOrd modSection">
      <pc:chgData name="Larissa Souza 460578 - Aluno MULTIVIX" userId="S::larissasouza18@aluno.multivix.edu.br::ddb4268c-c162-4fda-a851-7fc0c64e41a7" providerId="AD" clId="Web-{71BEAEF4-BA39-4DA9-B601-35FAE478325F}" dt="2023-11-17T23:14:25.129" v="2078"/>
      <pc:docMkLst>
        <pc:docMk/>
      </pc:docMkLst>
      <pc:sldChg chg="modSp">
        <pc:chgData name="Larissa Souza 460578 - Aluno MULTIVIX" userId="S::larissasouza18@aluno.multivix.edu.br::ddb4268c-c162-4fda-a851-7fc0c64e41a7" providerId="AD" clId="Web-{71BEAEF4-BA39-4DA9-B601-35FAE478325F}" dt="2023-11-17T22:17:37.687" v="1180" actId="20577"/>
        <pc:sldMkLst>
          <pc:docMk/>
          <pc:sldMk cId="1355840140" sldId="295"/>
        </pc:sldMkLst>
        <pc:spChg chg="mod">
          <ac:chgData name="Larissa Souza 460578 - Aluno MULTIVIX" userId="S::larissasouza18@aluno.multivix.edu.br::ddb4268c-c162-4fda-a851-7fc0c64e41a7" providerId="AD" clId="Web-{71BEAEF4-BA39-4DA9-B601-35FAE478325F}" dt="2023-11-17T22:17:37.687" v="1180" actId="20577"/>
          <ac:spMkLst>
            <pc:docMk/>
            <pc:sldMk cId="1355840140" sldId="295"/>
            <ac:spMk id="15" creationId="{038FC0D4-FBDF-0FEE-8258-6840C2B3A04A}"/>
          </ac:spMkLst>
        </pc:spChg>
      </pc:sldChg>
      <pc:sldChg chg="modSp">
        <pc:chgData name="Larissa Souza 460578 - Aluno MULTIVIX" userId="S::larissasouza18@aluno.multivix.edu.br::ddb4268c-c162-4fda-a851-7fc0c64e41a7" providerId="AD" clId="Web-{71BEAEF4-BA39-4DA9-B601-35FAE478325F}" dt="2023-11-17T22:46:56.713" v="1691" actId="20577"/>
        <pc:sldMkLst>
          <pc:docMk/>
          <pc:sldMk cId="1098833651" sldId="306"/>
        </pc:sldMkLst>
        <pc:spChg chg="mod">
          <ac:chgData name="Larissa Souza 460578 - Aluno MULTIVIX" userId="S::larissasouza18@aluno.multivix.edu.br::ddb4268c-c162-4fda-a851-7fc0c64e41a7" providerId="AD" clId="Web-{71BEAEF4-BA39-4DA9-B601-35FAE478325F}" dt="2023-11-17T22:46:56.713" v="1691" actId="20577"/>
          <ac:spMkLst>
            <pc:docMk/>
            <pc:sldMk cId="1098833651" sldId="306"/>
            <ac:spMk id="3" creationId="{69CDDE29-3BC4-9837-0AB4-76B9E49BFB04}"/>
          </ac:spMkLst>
        </pc:spChg>
      </pc:sldChg>
      <pc:sldChg chg="modSp add replId">
        <pc:chgData name="Larissa Souza 460578 - Aluno MULTIVIX" userId="S::larissasouza18@aluno.multivix.edu.br::ddb4268c-c162-4fda-a851-7fc0c64e41a7" providerId="AD" clId="Web-{71BEAEF4-BA39-4DA9-B601-35FAE478325F}" dt="2023-11-17T21:24:25.450" v="851" actId="20577"/>
        <pc:sldMkLst>
          <pc:docMk/>
          <pc:sldMk cId="3525386597" sldId="322"/>
        </pc:sldMkLst>
        <pc:spChg chg="mod">
          <ac:chgData name="Larissa Souza 460578 - Aluno MULTIVIX" userId="S::larissasouza18@aluno.multivix.edu.br::ddb4268c-c162-4fda-a851-7fc0c64e41a7" providerId="AD" clId="Web-{71BEAEF4-BA39-4DA9-B601-35FAE478325F}" dt="2023-11-17T21:24:25.450" v="851" actId="20577"/>
          <ac:spMkLst>
            <pc:docMk/>
            <pc:sldMk cId="3525386597" sldId="322"/>
            <ac:spMk id="3" creationId="{A87ECB0C-9606-D02D-8782-5D65140E9CFA}"/>
          </ac:spMkLst>
        </pc:spChg>
        <pc:spChg chg="mod">
          <ac:chgData name="Larissa Souza 460578 - Aluno MULTIVIX" userId="S::larissasouza18@aluno.multivix.edu.br::ddb4268c-c162-4fda-a851-7fc0c64e41a7" providerId="AD" clId="Web-{71BEAEF4-BA39-4DA9-B601-35FAE478325F}" dt="2023-11-17T20:52:10.104" v="23" actId="1076"/>
          <ac:spMkLst>
            <pc:docMk/>
            <pc:sldMk cId="3525386597" sldId="322"/>
            <ac:spMk id="15" creationId="{038FC0D4-FBDF-0FEE-8258-6840C2B3A04A}"/>
          </ac:spMkLst>
        </pc:spChg>
      </pc:sldChg>
      <pc:sldChg chg="addSp modSp add replId">
        <pc:chgData name="Larissa Souza 460578 - Aluno MULTIVIX" userId="S::larissasouza18@aluno.multivix.edu.br::ddb4268c-c162-4fda-a851-7fc0c64e41a7" providerId="AD" clId="Web-{71BEAEF4-BA39-4DA9-B601-35FAE478325F}" dt="2023-11-17T21:32:02.479" v="863" actId="14100"/>
        <pc:sldMkLst>
          <pc:docMk/>
          <pc:sldMk cId="1640352806" sldId="323"/>
        </pc:sldMkLst>
        <pc:spChg chg="mod">
          <ac:chgData name="Larissa Souza 460578 - Aluno MULTIVIX" userId="S::larissasouza18@aluno.multivix.edu.br::ddb4268c-c162-4fda-a851-7fc0c64e41a7" providerId="AD" clId="Web-{71BEAEF4-BA39-4DA9-B601-35FAE478325F}" dt="2023-11-17T21:24:58.811" v="856" actId="20577"/>
          <ac:spMkLst>
            <pc:docMk/>
            <pc:sldMk cId="1640352806" sldId="323"/>
            <ac:spMk id="3" creationId="{A87ECB0C-9606-D02D-8782-5D65140E9CFA}"/>
          </ac:spMkLst>
        </pc:spChg>
        <pc:picChg chg="add mod">
          <ac:chgData name="Larissa Souza 460578 - Aluno MULTIVIX" userId="S::larissasouza18@aluno.multivix.edu.br::ddb4268c-c162-4fda-a851-7fc0c64e41a7" providerId="AD" clId="Web-{71BEAEF4-BA39-4DA9-B601-35FAE478325F}" dt="2023-11-17T21:32:02.479" v="863" actId="14100"/>
          <ac:picMkLst>
            <pc:docMk/>
            <pc:sldMk cId="1640352806" sldId="323"/>
            <ac:picMk id="2" creationId="{ED625726-FFF4-3C50-924F-3F6FFDE32B55}"/>
          </ac:picMkLst>
        </pc:picChg>
      </pc:sldChg>
      <pc:sldChg chg="addSp delSp modSp add replId">
        <pc:chgData name="Larissa Souza 460578 - Aluno MULTIVIX" userId="S::larissasouza18@aluno.multivix.edu.br::ddb4268c-c162-4fda-a851-7fc0c64e41a7" providerId="AD" clId="Web-{71BEAEF4-BA39-4DA9-B601-35FAE478325F}" dt="2023-11-17T21:33:33.267" v="879" actId="1076"/>
        <pc:sldMkLst>
          <pc:docMk/>
          <pc:sldMk cId="2288774194" sldId="324"/>
        </pc:sldMkLst>
        <pc:picChg chg="del">
          <ac:chgData name="Larissa Souza 460578 - Aluno MULTIVIX" userId="S::larissasouza18@aluno.multivix.edu.br::ddb4268c-c162-4fda-a851-7fc0c64e41a7" providerId="AD" clId="Web-{71BEAEF4-BA39-4DA9-B601-35FAE478325F}" dt="2023-11-17T21:32:10.152" v="865"/>
          <ac:picMkLst>
            <pc:docMk/>
            <pc:sldMk cId="2288774194" sldId="324"/>
            <ac:picMk id="2" creationId="{ED625726-FFF4-3C50-924F-3F6FFDE32B55}"/>
          </ac:picMkLst>
        </pc:picChg>
        <pc:picChg chg="add mod">
          <ac:chgData name="Larissa Souza 460578 - Aluno MULTIVIX" userId="S::larissasouza18@aluno.multivix.edu.br::ddb4268c-c162-4fda-a851-7fc0c64e41a7" providerId="AD" clId="Web-{71BEAEF4-BA39-4DA9-B601-35FAE478325F}" dt="2023-11-17T21:33:33.267" v="879" actId="1076"/>
          <ac:picMkLst>
            <pc:docMk/>
            <pc:sldMk cId="2288774194" sldId="324"/>
            <ac:picMk id="10" creationId="{A16EA8E7-945C-F529-FA93-40646C35E515}"/>
          </ac:picMkLst>
        </pc:picChg>
      </pc:sldChg>
      <pc:sldChg chg="addSp modSp add replId">
        <pc:chgData name="Larissa Souza 460578 - Aluno MULTIVIX" userId="S::larissasouza18@aluno.multivix.edu.br::ddb4268c-c162-4fda-a851-7fc0c64e41a7" providerId="AD" clId="Web-{71BEAEF4-BA39-4DA9-B601-35FAE478325F}" dt="2023-11-17T21:34:10.332" v="884" actId="14100"/>
        <pc:sldMkLst>
          <pc:docMk/>
          <pc:sldMk cId="2889007141" sldId="325"/>
        </pc:sldMkLst>
        <pc:picChg chg="add mod">
          <ac:chgData name="Larissa Souza 460578 - Aluno MULTIVIX" userId="S::larissasouza18@aluno.multivix.edu.br::ddb4268c-c162-4fda-a851-7fc0c64e41a7" providerId="AD" clId="Web-{71BEAEF4-BA39-4DA9-B601-35FAE478325F}" dt="2023-11-17T21:34:10.332" v="884" actId="14100"/>
          <ac:picMkLst>
            <pc:docMk/>
            <pc:sldMk cId="2889007141" sldId="325"/>
            <ac:picMk id="2" creationId="{1B2A3698-8A3B-8859-0ACB-3A50AC398FFA}"/>
          </ac:picMkLst>
        </pc:picChg>
      </pc:sldChg>
      <pc:sldChg chg="addSp modSp add replId">
        <pc:chgData name="Larissa Souza 460578 - Aluno MULTIVIX" userId="S::larissasouza18@aluno.multivix.edu.br::ddb4268c-c162-4fda-a851-7fc0c64e41a7" providerId="AD" clId="Web-{71BEAEF4-BA39-4DA9-B601-35FAE478325F}" dt="2023-11-17T21:35:06.855" v="892" actId="1076"/>
        <pc:sldMkLst>
          <pc:docMk/>
          <pc:sldMk cId="1999236622" sldId="326"/>
        </pc:sldMkLst>
        <pc:picChg chg="add mod">
          <ac:chgData name="Larissa Souza 460578 - Aluno MULTIVIX" userId="S::larissasouza18@aluno.multivix.edu.br::ddb4268c-c162-4fda-a851-7fc0c64e41a7" providerId="AD" clId="Web-{71BEAEF4-BA39-4DA9-B601-35FAE478325F}" dt="2023-11-17T21:35:06.855" v="892" actId="1076"/>
          <ac:picMkLst>
            <pc:docMk/>
            <pc:sldMk cId="1999236622" sldId="326"/>
            <ac:picMk id="2" creationId="{C1115B08-8B96-2318-F84D-44679FDF9407}"/>
          </ac:picMkLst>
        </pc:picChg>
      </pc:sldChg>
      <pc:sldChg chg="addSp modSp add replId">
        <pc:chgData name="Larissa Souza 460578 - Aluno MULTIVIX" userId="S::larissasouza18@aluno.multivix.edu.br::ddb4268c-c162-4fda-a851-7fc0c64e41a7" providerId="AD" clId="Web-{71BEAEF4-BA39-4DA9-B601-35FAE478325F}" dt="2023-11-17T21:35:57.032" v="896" actId="1076"/>
        <pc:sldMkLst>
          <pc:docMk/>
          <pc:sldMk cId="2544643939" sldId="327"/>
        </pc:sldMkLst>
        <pc:picChg chg="add mod">
          <ac:chgData name="Larissa Souza 460578 - Aluno MULTIVIX" userId="S::larissasouza18@aluno.multivix.edu.br::ddb4268c-c162-4fda-a851-7fc0c64e41a7" providerId="AD" clId="Web-{71BEAEF4-BA39-4DA9-B601-35FAE478325F}" dt="2023-11-17T21:35:57.032" v="896" actId="1076"/>
          <ac:picMkLst>
            <pc:docMk/>
            <pc:sldMk cId="2544643939" sldId="327"/>
            <ac:picMk id="2" creationId="{60B8DAD0-4D14-2470-BC31-369BA10A4E7F}"/>
          </ac:picMkLst>
        </pc:picChg>
      </pc:sldChg>
      <pc:sldChg chg="addSp modSp add replId">
        <pc:chgData name="Larissa Souza 460578 - Aluno MULTIVIX" userId="S::larissasouza18@aluno.multivix.edu.br::ddb4268c-c162-4fda-a851-7fc0c64e41a7" providerId="AD" clId="Web-{71BEAEF4-BA39-4DA9-B601-35FAE478325F}" dt="2023-11-17T21:36:35.332" v="900" actId="1076"/>
        <pc:sldMkLst>
          <pc:docMk/>
          <pc:sldMk cId="4099529933" sldId="328"/>
        </pc:sldMkLst>
        <pc:picChg chg="add mod">
          <ac:chgData name="Larissa Souza 460578 - Aluno MULTIVIX" userId="S::larissasouza18@aluno.multivix.edu.br::ddb4268c-c162-4fda-a851-7fc0c64e41a7" providerId="AD" clId="Web-{71BEAEF4-BA39-4DA9-B601-35FAE478325F}" dt="2023-11-17T21:36:35.332" v="900" actId="1076"/>
          <ac:picMkLst>
            <pc:docMk/>
            <pc:sldMk cId="4099529933" sldId="328"/>
            <ac:picMk id="2" creationId="{913B0801-5D57-D4BE-080E-878E98FBC46C}"/>
          </ac:picMkLst>
        </pc:picChg>
      </pc:sldChg>
      <pc:sldChg chg="addSp modSp add replId">
        <pc:chgData name="Larissa Souza 460578 - Aluno MULTIVIX" userId="S::larissasouza18@aluno.multivix.edu.br::ddb4268c-c162-4fda-a851-7fc0c64e41a7" providerId="AD" clId="Web-{71BEAEF4-BA39-4DA9-B601-35FAE478325F}" dt="2023-11-17T21:37:11.225" v="905" actId="1076"/>
        <pc:sldMkLst>
          <pc:docMk/>
          <pc:sldMk cId="591162664" sldId="329"/>
        </pc:sldMkLst>
        <pc:picChg chg="add mod">
          <ac:chgData name="Larissa Souza 460578 - Aluno MULTIVIX" userId="S::larissasouza18@aluno.multivix.edu.br::ddb4268c-c162-4fda-a851-7fc0c64e41a7" providerId="AD" clId="Web-{71BEAEF4-BA39-4DA9-B601-35FAE478325F}" dt="2023-11-17T21:37:11.225" v="905" actId="1076"/>
          <ac:picMkLst>
            <pc:docMk/>
            <pc:sldMk cId="591162664" sldId="329"/>
            <ac:picMk id="2" creationId="{8C383D6C-DCFE-3227-A8DA-4F9AC5BAD062}"/>
          </ac:picMkLst>
        </pc:picChg>
      </pc:sldChg>
      <pc:sldChg chg="addSp modSp add replId">
        <pc:chgData name="Larissa Souza 460578 - Aluno MULTIVIX" userId="S::larissasouza18@aluno.multivix.edu.br::ddb4268c-c162-4fda-a851-7fc0c64e41a7" providerId="AD" clId="Web-{71BEAEF4-BA39-4DA9-B601-35FAE478325F}" dt="2023-11-17T21:39:12.670" v="910" actId="14100"/>
        <pc:sldMkLst>
          <pc:docMk/>
          <pc:sldMk cId="2125093341" sldId="330"/>
        </pc:sldMkLst>
        <pc:picChg chg="add mod">
          <ac:chgData name="Larissa Souza 460578 - Aluno MULTIVIX" userId="S::larissasouza18@aluno.multivix.edu.br::ddb4268c-c162-4fda-a851-7fc0c64e41a7" providerId="AD" clId="Web-{71BEAEF4-BA39-4DA9-B601-35FAE478325F}" dt="2023-11-17T21:39:12.670" v="910" actId="14100"/>
          <ac:picMkLst>
            <pc:docMk/>
            <pc:sldMk cId="2125093341" sldId="330"/>
            <ac:picMk id="2" creationId="{09E61E58-3A3B-AF7C-7064-68F91FE4AFAF}"/>
          </ac:picMkLst>
        </pc:picChg>
      </pc:sldChg>
      <pc:sldChg chg="addSp modSp add replId">
        <pc:chgData name="Larissa Souza 460578 - Aluno MULTIVIX" userId="S::larissasouza18@aluno.multivix.edu.br::ddb4268c-c162-4fda-a851-7fc0c64e41a7" providerId="AD" clId="Web-{71BEAEF4-BA39-4DA9-B601-35FAE478325F}" dt="2023-11-17T21:41:49.931" v="918" actId="14100"/>
        <pc:sldMkLst>
          <pc:docMk/>
          <pc:sldMk cId="608438207" sldId="331"/>
        </pc:sldMkLst>
        <pc:spChg chg="mod">
          <ac:chgData name="Larissa Souza 460578 - Aluno MULTIVIX" userId="S::larissasouza18@aluno.multivix.edu.br::ddb4268c-c162-4fda-a851-7fc0c64e41a7" providerId="AD" clId="Web-{71BEAEF4-BA39-4DA9-B601-35FAE478325F}" dt="2023-11-17T21:41:25.038" v="912" actId="1076"/>
          <ac:spMkLst>
            <pc:docMk/>
            <pc:sldMk cId="608438207" sldId="331"/>
            <ac:spMk id="3" creationId="{A87ECB0C-9606-D02D-8782-5D65140E9CFA}"/>
          </ac:spMkLst>
        </pc:spChg>
        <pc:picChg chg="add mod">
          <ac:chgData name="Larissa Souza 460578 - Aluno MULTIVIX" userId="S::larissasouza18@aluno.multivix.edu.br::ddb4268c-c162-4fda-a851-7fc0c64e41a7" providerId="AD" clId="Web-{71BEAEF4-BA39-4DA9-B601-35FAE478325F}" dt="2023-11-17T21:41:49.931" v="918" actId="14100"/>
          <ac:picMkLst>
            <pc:docMk/>
            <pc:sldMk cId="608438207" sldId="331"/>
            <ac:picMk id="2" creationId="{21615F76-FDFF-53D8-2781-A9899D7A3FA8}"/>
          </ac:picMkLst>
        </pc:picChg>
      </pc:sldChg>
      <pc:sldChg chg="addSp modSp add ord replId">
        <pc:chgData name="Larissa Souza 460578 - Aluno MULTIVIX" userId="S::larissasouza18@aluno.multivix.edu.br::ddb4268c-c162-4fda-a851-7fc0c64e41a7" providerId="AD" clId="Web-{71BEAEF4-BA39-4DA9-B601-35FAE478325F}" dt="2023-11-17T23:14:25.129" v="2078"/>
        <pc:sldMkLst>
          <pc:docMk/>
          <pc:sldMk cId="3269082236" sldId="332"/>
        </pc:sldMkLst>
        <pc:picChg chg="add mod">
          <ac:chgData name="Larissa Souza 460578 - Aluno MULTIVIX" userId="S::larissasouza18@aluno.multivix.edu.br::ddb4268c-c162-4fda-a851-7fc0c64e41a7" providerId="AD" clId="Web-{71BEAEF4-BA39-4DA9-B601-35FAE478325F}" dt="2023-11-17T21:42:24.480" v="922" actId="1076"/>
          <ac:picMkLst>
            <pc:docMk/>
            <pc:sldMk cId="3269082236" sldId="332"/>
            <ac:picMk id="2" creationId="{695FE52E-6465-2C4A-AE96-854EB53B3320}"/>
          </ac:picMkLst>
        </pc:picChg>
      </pc:sldChg>
      <pc:sldChg chg="delSp modSp add del ord replId">
        <pc:chgData name="Larissa Souza 460578 - Aluno MULTIVIX" userId="S::larissasouza18@aluno.multivix.edu.br::ddb4268c-c162-4fda-a851-7fc0c64e41a7" providerId="AD" clId="Web-{71BEAEF4-BA39-4DA9-B601-35FAE478325F}" dt="2023-11-17T23:02:55.988" v="1911"/>
        <pc:sldMkLst>
          <pc:docMk/>
          <pc:sldMk cId="928991502" sldId="333"/>
        </pc:sldMkLst>
        <pc:spChg chg="mod">
          <ac:chgData name="Larissa Souza 460578 - Aluno MULTIVIX" userId="S::larissasouza18@aluno.multivix.edu.br::ddb4268c-c162-4fda-a851-7fc0c64e41a7" providerId="AD" clId="Web-{71BEAEF4-BA39-4DA9-B601-35FAE478325F}" dt="2023-11-17T22:49:50.998" v="1833" actId="20577"/>
          <ac:spMkLst>
            <pc:docMk/>
            <pc:sldMk cId="928991502" sldId="333"/>
            <ac:spMk id="3" creationId="{A87ECB0C-9606-D02D-8782-5D65140E9CFA}"/>
          </ac:spMkLst>
        </pc:spChg>
        <pc:picChg chg="del">
          <ac:chgData name="Larissa Souza 460578 - Aluno MULTIVIX" userId="S::larissasouza18@aluno.multivix.edu.br::ddb4268c-c162-4fda-a851-7fc0c64e41a7" providerId="AD" clId="Web-{71BEAEF4-BA39-4DA9-B601-35FAE478325F}" dt="2023-11-17T21:43:22.437" v="926"/>
          <ac:picMkLst>
            <pc:docMk/>
            <pc:sldMk cId="928991502" sldId="333"/>
            <ac:picMk id="2" creationId="{695FE52E-6465-2C4A-AE96-854EB53B3320}"/>
          </ac:picMkLst>
        </pc:picChg>
      </pc:sldChg>
      <pc:sldChg chg="modSp add replId">
        <pc:chgData name="Larissa Souza 460578 - Aluno MULTIVIX" userId="S::larissasouza18@aluno.multivix.edu.br::ddb4268c-c162-4fda-a851-7fc0c64e41a7" providerId="AD" clId="Web-{71BEAEF4-BA39-4DA9-B601-35FAE478325F}" dt="2023-11-17T23:02:39.269" v="1910" actId="20577"/>
        <pc:sldMkLst>
          <pc:docMk/>
          <pc:sldMk cId="1158723336" sldId="334"/>
        </pc:sldMkLst>
        <pc:spChg chg="mod">
          <ac:chgData name="Larissa Souza 460578 - Aluno MULTIVIX" userId="S::larissasouza18@aluno.multivix.edu.br::ddb4268c-c162-4fda-a851-7fc0c64e41a7" providerId="AD" clId="Web-{71BEAEF4-BA39-4DA9-B601-35FAE478325F}" dt="2023-11-17T23:02:39.269" v="1910" actId="20577"/>
          <ac:spMkLst>
            <pc:docMk/>
            <pc:sldMk cId="1158723336" sldId="334"/>
            <ac:spMk id="3" creationId="{A87ECB0C-9606-D02D-8782-5D65140E9CFA}"/>
          </ac:spMkLst>
        </pc:spChg>
        <pc:spChg chg="mod">
          <ac:chgData name="Larissa Souza 460578 - Aluno MULTIVIX" userId="S::larissasouza18@aluno.multivix.edu.br::ddb4268c-c162-4fda-a851-7fc0c64e41a7" providerId="AD" clId="Web-{71BEAEF4-BA39-4DA9-B601-35FAE478325F}" dt="2023-11-17T22:50:36.267" v="1857" actId="20577"/>
          <ac:spMkLst>
            <pc:docMk/>
            <pc:sldMk cId="1158723336" sldId="334"/>
            <ac:spMk id="15" creationId="{038FC0D4-FBDF-0FEE-8258-6840C2B3A04A}"/>
          </ac:spMkLst>
        </pc:spChg>
      </pc:sldChg>
      <pc:sldChg chg="modSp add replId">
        <pc:chgData name="Larissa Souza 460578 - Aluno MULTIVIX" userId="S::larissasouza18@aluno.multivix.edu.br::ddb4268c-c162-4fda-a851-7fc0c64e41a7" providerId="AD" clId="Web-{71BEAEF4-BA39-4DA9-B601-35FAE478325F}" dt="2023-11-17T23:13:26.018" v="2077" actId="20577"/>
        <pc:sldMkLst>
          <pc:docMk/>
          <pc:sldMk cId="1720606002" sldId="335"/>
        </pc:sldMkLst>
        <pc:spChg chg="mod">
          <ac:chgData name="Larissa Souza 460578 - Aluno MULTIVIX" userId="S::larissasouza18@aluno.multivix.edu.br::ddb4268c-c162-4fda-a851-7fc0c64e41a7" providerId="AD" clId="Web-{71BEAEF4-BA39-4DA9-B601-35FAE478325F}" dt="2023-11-17T23:13:26.018" v="2077" actId="20577"/>
          <ac:spMkLst>
            <pc:docMk/>
            <pc:sldMk cId="1720606002" sldId="335"/>
            <ac:spMk id="3" creationId="{A87ECB0C-9606-D02D-8782-5D65140E9CFA}"/>
          </ac:spMkLst>
        </pc:spChg>
        <pc:spChg chg="mod">
          <ac:chgData name="Larissa Souza 460578 - Aluno MULTIVIX" userId="S::larissasouza18@aluno.multivix.edu.br::ddb4268c-c162-4fda-a851-7fc0c64e41a7" providerId="AD" clId="Web-{71BEAEF4-BA39-4DA9-B601-35FAE478325F}" dt="2023-11-17T23:04:26.552" v="1930" actId="20577"/>
          <ac:spMkLst>
            <pc:docMk/>
            <pc:sldMk cId="1720606002" sldId="335"/>
            <ac:spMk id="15" creationId="{038FC0D4-FBDF-0FEE-8258-6840C2B3A04A}"/>
          </ac:spMkLst>
        </pc:spChg>
      </pc:sldChg>
    </pc:docChg>
  </pc:docChgLst>
  <pc:docChgLst>
    <pc:chgData name="Filipi Merçon 464063 - Aluno MULTIVIX" userId="S::filipimercon@aluno.multivix.edu.br::7b257508-3a46-4216-af9c-2e18accb8125" providerId="AD" clId="Web-{4293DD86-30C4-4CE7-BD45-B4069C2C85A8}"/>
    <pc:docChg chg="modSld">
      <pc:chgData name="Filipi Merçon 464063 - Aluno MULTIVIX" userId="S::filipimercon@aluno.multivix.edu.br::7b257508-3a46-4216-af9c-2e18accb8125" providerId="AD" clId="Web-{4293DD86-30C4-4CE7-BD45-B4069C2C85A8}" dt="2023-11-14T21:26:39.561" v="24" actId="20577"/>
      <pc:docMkLst>
        <pc:docMk/>
      </pc:docMkLst>
      <pc:sldChg chg="modSp">
        <pc:chgData name="Filipi Merçon 464063 - Aluno MULTIVIX" userId="S::filipimercon@aluno.multivix.edu.br::7b257508-3a46-4216-af9c-2e18accb8125" providerId="AD" clId="Web-{4293DD86-30C4-4CE7-BD45-B4069C2C85A8}" dt="2023-11-14T21:17:58.081" v="16" actId="20577"/>
        <pc:sldMkLst>
          <pc:docMk/>
          <pc:sldMk cId="1355840140" sldId="295"/>
        </pc:sldMkLst>
        <pc:spChg chg="mod">
          <ac:chgData name="Filipi Merçon 464063 - Aluno MULTIVIX" userId="S::filipimercon@aluno.multivix.edu.br::7b257508-3a46-4216-af9c-2e18accb8125" providerId="AD" clId="Web-{4293DD86-30C4-4CE7-BD45-B4069C2C85A8}" dt="2023-11-14T21:17:58.081" v="16" actId="20577"/>
          <ac:spMkLst>
            <pc:docMk/>
            <pc:sldMk cId="1355840140" sldId="295"/>
            <ac:spMk id="15" creationId="{038FC0D4-FBDF-0FEE-8258-6840C2B3A04A}"/>
          </ac:spMkLst>
        </pc:spChg>
      </pc:sldChg>
      <pc:sldChg chg="modSp">
        <pc:chgData name="Filipi Merçon 464063 - Aluno MULTIVIX" userId="S::filipimercon@aluno.multivix.edu.br::7b257508-3a46-4216-af9c-2e18accb8125" providerId="AD" clId="Web-{4293DD86-30C4-4CE7-BD45-B4069C2C85A8}" dt="2023-11-14T21:20:44.850" v="18" actId="20577"/>
        <pc:sldMkLst>
          <pc:docMk/>
          <pc:sldMk cId="2798676866" sldId="296"/>
        </pc:sldMkLst>
        <pc:spChg chg="mod">
          <ac:chgData name="Filipi Merçon 464063 - Aluno MULTIVIX" userId="S::filipimercon@aluno.multivix.edu.br::7b257508-3a46-4216-af9c-2e18accb8125" providerId="AD" clId="Web-{4293DD86-30C4-4CE7-BD45-B4069C2C85A8}" dt="2023-11-14T21:20:44.850" v="18" actId="20577"/>
          <ac:spMkLst>
            <pc:docMk/>
            <pc:sldMk cId="2798676866" sldId="296"/>
            <ac:spMk id="15" creationId="{038FC0D4-FBDF-0FEE-8258-6840C2B3A04A}"/>
          </ac:spMkLst>
        </pc:spChg>
      </pc:sldChg>
      <pc:sldChg chg="modSp">
        <pc:chgData name="Filipi Merçon 464063 - Aluno MULTIVIX" userId="S::filipimercon@aluno.multivix.edu.br::7b257508-3a46-4216-af9c-2e18accb8125" providerId="AD" clId="Web-{4293DD86-30C4-4CE7-BD45-B4069C2C85A8}" dt="2023-11-14T21:23:58.433" v="22" actId="14100"/>
        <pc:sldMkLst>
          <pc:docMk/>
          <pc:sldMk cId="1741628870" sldId="303"/>
        </pc:sldMkLst>
        <pc:picChg chg="mod">
          <ac:chgData name="Filipi Merçon 464063 - Aluno MULTIVIX" userId="S::filipimercon@aluno.multivix.edu.br::7b257508-3a46-4216-af9c-2e18accb8125" providerId="AD" clId="Web-{4293DD86-30C4-4CE7-BD45-B4069C2C85A8}" dt="2023-11-14T21:23:58.433" v="22" actId="14100"/>
          <ac:picMkLst>
            <pc:docMk/>
            <pc:sldMk cId="1741628870" sldId="303"/>
            <ac:picMk id="2" creationId="{9DEED453-E269-D6C1-4595-EA5D37742553}"/>
          </ac:picMkLst>
        </pc:picChg>
      </pc:sldChg>
      <pc:sldChg chg="modSp">
        <pc:chgData name="Filipi Merçon 464063 - Aluno MULTIVIX" userId="S::filipimercon@aluno.multivix.edu.br::7b257508-3a46-4216-af9c-2e18accb8125" providerId="AD" clId="Web-{4293DD86-30C4-4CE7-BD45-B4069C2C85A8}" dt="2023-11-14T21:26:39.561" v="24" actId="20577"/>
        <pc:sldMkLst>
          <pc:docMk/>
          <pc:sldMk cId="301864283" sldId="304"/>
        </pc:sldMkLst>
        <pc:spChg chg="mod">
          <ac:chgData name="Filipi Merçon 464063 - Aluno MULTIVIX" userId="S::filipimercon@aluno.multivix.edu.br::7b257508-3a46-4216-af9c-2e18accb8125" providerId="AD" clId="Web-{4293DD86-30C4-4CE7-BD45-B4069C2C85A8}" dt="2023-11-14T21:26:39.561" v="24" actId="20577"/>
          <ac:spMkLst>
            <pc:docMk/>
            <pc:sldMk cId="301864283" sldId="304"/>
            <ac:spMk id="3" creationId="{69CDDE29-3BC4-9837-0AB4-76B9E49BFB04}"/>
          </ac:spMkLst>
        </pc:spChg>
      </pc:sldChg>
    </pc:docChg>
  </pc:docChgLst>
  <pc:docChgLst>
    <pc:chgData name="Pedro Novais 449279 - Aluno MULTIVIX" userId="S::pedronovais@aluno.multivix.edu.br::b09048ed-a097-4435-b7c9-78b1a03d85c1" providerId="AD" clId="Web-{260552A0-6267-5980-5FCA-7E7EA6D8D53F}"/>
    <pc:docChg chg="modSld">
      <pc:chgData name="Pedro Novais 449279 - Aluno MULTIVIX" userId="S::pedronovais@aluno.multivix.edu.br::b09048ed-a097-4435-b7c9-78b1a03d85c1" providerId="AD" clId="Web-{260552A0-6267-5980-5FCA-7E7EA6D8D53F}" dt="2024-05-06T21:47:18.042" v="1" actId="1076"/>
      <pc:docMkLst>
        <pc:docMk/>
      </pc:docMkLst>
      <pc:sldChg chg="modSp">
        <pc:chgData name="Pedro Novais 449279 - Aluno MULTIVIX" userId="S::pedronovais@aluno.multivix.edu.br::b09048ed-a097-4435-b7c9-78b1a03d85c1" providerId="AD" clId="Web-{260552A0-6267-5980-5FCA-7E7EA6D8D53F}" dt="2024-05-06T21:47:18.042" v="1" actId="1076"/>
        <pc:sldMkLst>
          <pc:docMk/>
          <pc:sldMk cId="539621467" sldId="300"/>
        </pc:sldMkLst>
        <pc:spChg chg="mod">
          <ac:chgData name="Pedro Novais 449279 - Aluno MULTIVIX" userId="S::pedronovais@aluno.multivix.edu.br::b09048ed-a097-4435-b7c9-78b1a03d85c1" providerId="AD" clId="Web-{260552A0-6267-5980-5FCA-7E7EA6D8D53F}" dt="2024-05-06T21:47:18.042" v="1" actId="1076"/>
          <ac:spMkLst>
            <pc:docMk/>
            <pc:sldMk cId="539621467" sldId="300"/>
            <ac:spMk id="20" creationId="{4324990F-8EF5-2EED-7A9D-F83D52C9ACEB}"/>
          </ac:spMkLst>
        </pc:spChg>
      </pc:sldChg>
    </pc:docChg>
  </pc:docChgLst>
  <pc:docChgLst>
    <pc:chgData name="Filipi Merçon 464063 - Aluno MULTIVIX" userId="7b257508-3a46-4216-af9c-2e18accb8125" providerId="ADAL" clId="{286A1B55-81F2-467E-B87D-382FE77E6225}"/>
    <pc:docChg chg="undo custSel modSld">
      <pc:chgData name="Filipi Merçon 464063 - Aluno MULTIVIX" userId="7b257508-3a46-4216-af9c-2e18accb8125" providerId="ADAL" clId="{286A1B55-81F2-467E-B87D-382FE77E6225}" dt="2024-04-21T01:59:26.039" v="6" actId="20577"/>
      <pc:docMkLst>
        <pc:docMk/>
      </pc:docMkLst>
      <pc:sldChg chg="modSp mod">
        <pc:chgData name="Filipi Merçon 464063 - Aluno MULTIVIX" userId="7b257508-3a46-4216-af9c-2e18accb8125" providerId="ADAL" clId="{286A1B55-81F2-467E-B87D-382FE77E6225}" dt="2024-04-21T01:51:44.357" v="5" actId="255"/>
        <pc:sldMkLst>
          <pc:docMk/>
          <pc:sldMk cId="4202032392" sldId="257"/>
        </pc:sldMkLst>
        <pc:spChg chg="mod">
          <ac:chgData name="Filipi Merçon 464063 - Aluno MULTIVIX" userId="7b257508-3a46-4216-af9c-2e18accb8125" providerId="ADAL" clId="{286A1B55-81F2-467E-B87D-382FE77E6225}" dt="2024-04-21T01:51:44.357" v="5" actId="255"/>
          <ac:spMkLst>
            <pc:docMk/>
            <pc:sldMk cId="4202032392" sldId="257"/>
            <ac:spMk id="2" creationId="{F617852D-E55B-255C-08B1-9FCDC349AF31}"/>
          </ac:spMkLst>
        </pc:spChg>
      </pc:sldChg>
      <pc:sldChg chg="modSp mod">
        <pc:chgData name="Filipi Merçon 464063 - Aluno MULTIVIX" userId="7b257508-3a46-4216-af9c-2e18accb8125" providerId="ADAL" clId="{286A1B55-81F2-467E-B87D-382FE77E6225}" dt="2024-04-21T01:59:26.039" v="6" actId="20577"/>
        <pc:sldMkLst>
          <pc:docMk/>
          <pc:sldMk cId="678880751" sldId="267"/>
        </pc:sldMkLst>
        <pc:spChg chg="mod">
          <ac:chgData name="Filipi Merçon 464063 - Aluno MULTIVIX" userId="7b257508-3a46-4216-af9c-2e18accb8125" providerId="ADAL" clId="{286A1B55-81F2-467E-B87D-382FE77E6225}" dt="2024-04-21T01:59:26.039" v="6" actId="20577"/>
          <ac:spMkLst>
            <pc:docMk/>
            <pc:sldMk cId="678880751" sldId="267"/>
            <ac:spMk id="17" creationId="{80167476-F23B-5E09-45DD-6FC426661FFA}"/>
          </ac:spMkLst>
        </pc:spChg>
      </pc:sldChg>
    </pc:docChg>
  </pc:docChgLst>
  <pc:docChgLst>
    <pc:chgData name="Filipe Patrocinio 348906 - Aluno MULTIVIX" userId="S::filipepatrocinio@aluno.multivix.edu.br::602facf6-882e-4604-ac62-00e74fa54ccc" providerId="AD" clId="Web-{0C57A28E-7CC3-4896-9DB4-892A3BB15FEC}"/>
    <pc:docChg chg="addSld delSld modSld sldOrd modSection">
      <pc:chgData name="Filipe Patrocinio 348906 - Aluno MULTIVIX" userId="S::filipepatrocinio@aluno.multivix.edu.br::602facf6-882e-4604-ac62-00e74fa54ccc" providerId="AD" clId="Web-{0C57A28E-7CC3-4896-9DB4-892A3BB15FEC}" dt="2023-11-17T23:05:58.683" v="37"/>
      <pc:docMkLst>
        <pc:docMk/>
      </pc:docMkLst>
      <pc:sldChg chg="ord">
        <pc:chgData name="Filipe Patrocinio 348906 - Aluno MULTIVIX" userId="S::filipepatrocinio@aluno.multivix.edu.br::602facf6-882e-4604-ac62-00e74fa54ccc" providerId="AD" clId="Web-{0C57A28E-7CC3-4896-9DB4-892A3BB15FEC}" dt="2023-11-17T23:02:40.875" v="1"/>
        <pc:sldMkLst>
          <pc:docMk/>
          <pc:sldMk cId="4072683424" sldId="308"/>
        </pc:sldMkLst>
      </pc:sldChg>
      <pc:sldChg chg="delSp modSp ord">
        <pc:chgData name="Filipe Patrocinio 348906 - Aluno MULTIVIX" userId="S::filipepatrocinio@aluno.multivix.edu.br::602facf6-882e-4604-ac62-00e74fa54ccc" providerId="AD" clId="Web-{0C57A28E-7CC3-4896-9DB4-892A3BB15FEC}" dt="2023-11-17T23:04:18.678" v="15" actId="1076"/>
        <pc:sldMkLst>
          <pc:docMk/>
          <pc:sldMk cId="3525386597" sldId="322"/>
        </pc:sldMkLst>
        <pc:spChg chg="del">
          <ac:chgData name="Filipe Patrocinio 348906 - Aluno MULTIVIX" userId="S::filipepatrocinio@aluno.multivix.edu.br::602facf6-882e-4604-ac62-00e74fa54ccc" providerId="AD" clId="Web-{0C57A28E-7CC3-4896-9DB4-892A3BB15FEC}" dt="2023-11-17T23:04:11.833" v="13"/>
          <ac:spMkLst>
            <pc:docMk/>
            <pc:sldMk cId="3525386597" sldId="322"/>
            <ac:spMk id="5" creationId="{1DB03AF5-DDE4-6B59-1211-379F36BAD7A7}"/>
          </ac:spMkLst>
        </pc:spChg>
        <pc:spChg chg="mod">
          <ac:chgData name="Filipe Patrocinio 348906 - Aluno MULTIVIX" userId="S::filipepatrocinio@aluno.multivix.edu.br::602facf6-882e-4604-ac62-00e74fa54ccc" providerId="AD" clId="Web-{0C57A28E-7CC3-4896-9DB4-892A3BB15FEC}" dt="2023-11-17T23:04:18.678" v="15" actId="1076"/>
          <ac:spMkLst>
            <pc:docMk/>
            <pc:sldMk cId="3525386597" sldId="322"/>
            <ac:spMk id="15" creationId="{038FC0D4-FBDF-0FEE-8258-6840C2B3A04A}"/>
          </ac:spMkLst>
        </pc:spChg>
        <pc:grpChg chg="mod">
          <ac:chgData name="Filipe Patrocinio 348906 - Aluno MULTIVIX" userId="S::filipepatrocinio@aluno.multivix.edu.br::602facf6-882e-4604-ac62-00e74fa54ccc" providerId="AD" clId="Web-{0C57A28E-7CC3-4896-9DB4-892A3BB15FEC}" dt="2023-11-17T23:04:07.224" v="12" actId="1076"/>
          <ac:grpSpMkLst>
            <pc:docMk/>
            <pc:sldMk cId="3525386597" sldId="322"/>
            <ac:grpSpMk id="4" creationId="{3CDF985A-0E6A-6A55-A4BC-18A66270EF2A}"/>
          </ac:grpSpMkLst>
        </pc:grpChg>
        <pc:grpChg chg="del">
          <ac:chgData name="Filipe Patrocinio 348906 - Aluno MULTIVIX" userId="S::filipepatrocinio@aluno.multivix.edu.br::602facf6-882e-4604-ac62-00e74fa54ccc" providerId="AD" clId="Web-{0C57A28E-7CC3-4896-9DB4-892A3BB15FEC}" dt="2023-11-17T23:04:13.646" v="14"/>
          <ac:grpSpMkLst>
            <pc:docMk/>
            <pc:sldMk cId="3525386597" sldId="322"/>
            <ac:grpSpMk id="11" creationId="{1A0C7518-58B5-582D-34F9-16B2F9DBFAA4}"/>
          </ac:grpSpMkLst>
        </pc:grpChg>
      </pc:sldChg>
      <pc:sldChg chg="ord">
        <pc:chgData name="Filipe Patrocinio 348906 - Aluno MULTIVIX" userId="S::filipepatrocinio@aluno.multivix.edu.br::602facf6-882e-4604-ac62-00e74fa54ccc" providerId="AD" clId="Web-{0C57A28E-7CC3-4896-9DB4-892A3BB15FEC}" dt="2023-11-17T23:03:05.189" v="2"/>
        <pc:sldMkLst>
          <pc:docMk/>
          <pc:sldMk cId="1640352806" sldId="323"/>
        </pc:sldMkLst>
      </pc:sldChg>
      <pc:sldChg chg="addSp delSp modSp add del ord replId">
        <pc:chgData name="Filipe Patrocinio 348906 - Aluno MULTIVIX" userId="S::filipepatrocinio@aluno.multivix.edu.br::602facf6-882e-4604-ac62-00e74fa54ccc" providerId="AD" clId="Web-{0C57A28E-7CC3-4896-9DB4-892A3BB15FEC}" dt="2023-11-17T23:05:58.683" v="37"/>
        <pc:sldMkLst>
          <pc:docMk/>
          <pc:sldMk cId="33750345" sldId="336"/>
        </pc:sldMkLst>
        <pc:spChg chg="del">
          <ac:chgData name="Filipe Patrocinio 348906 - Aluno MULTIVIX" userId="S::filipepatrocinio@aluno.multivix.edu.br::602facf6-882e-4604-ac62-00e74fa54ccc" providerId="AD" clId="Web-{0C57A28E-7CC3-4896-9DB4-892A3BB15FEC}" dt="2023-11-17T23:03:56.989" v="10"/>
          <ac:spMkLst>
            <pc:docMk/>
            <pc:sldMk cId="33750345" sldId="336"/>
            <ac:spMk id="3" creationId="{A87ECB0C-9606-D02D-8782-5D65140E9CFA}"/>
          </ac:spMkLst>
        </pc:spChg>
        <pc:spChg chg="del">
          <ac:chgData name="Filipe Patrocinio 348906 - Aluno MULTIVIX" userId="S::filipepatrocinio@aluno.multivix.edu.br::602facf6-882e-4604-ac62-00e74fa54ccc" providerId="AD" clId="Web-{0C57A28E-7CC3-4896-9DB4-892A3BB15FEC}" dt="2023-11-17T23:03:37.238" v="6"/>
          <ac:spMkLst>
            <pc:docMk/>
            <pc:sldMk cId="33750345" sldId="336"/>
            <ac:spMk id="5" creationId="{1DB03AF5-DDE4-6B59-1211-379F36BAD7A7}"/>
          </ac:spMkLst>
        </pc:spChg>
        <pc:spChg chg="del">
          <ac:chgData name="Filipe Patrocinio 348906 - Aluno MULTIVIX" userId="S::filipepatrocinio@aluno.multivix.edu.br::602facf6-882e-4604-ac62-00e74fa54ccc" providerId="AD" clId="Web-{0C57A28E-7CC3-4896-9DB4-892A3BB15FEC}" dt="2023-11-17T23:03:52.411" v="9"/>
          <ac:spMkLst>
            <pc:docMk/>
            <pc:sldMk cId="33750345" sldId="336"/>
            <ac:spMk id="8" creationId="{A19D5863-F910-9BA6-3401-E951DBD48179}"/>
          </ac:spMkLst>
        </pc:spChg>
        <pc:spChg chg="del">
          <ac:chgData name="Filipe Patrocinio 348906 - Aluno MULTIVIX" userId="S::filipepatrocinio@aluno.multivix.edu.br::602facf6-882e-4604-ac62-00e74fa54ccc" providerId="AD" clId="Web-{0C57A28E-7CC3-4896-9DB4-892A3BB15FEC}" dt="2023-11-17T23:03:46.176" v="8"/>
          <ac:spMkLst>
            <pc:docMk/>
            <pc:sldMk cId="33750345" sldId="336"/>
            <ac:spMk id="9" creationId="{50DA0BFC-0334-9721-91F7-E669ADBE9BFB}"/>
          </ac:spMkLst>
        </pc:spChg>
        <pc:spChg chg="del">
          <ac:chgData name="Filipe Patrocinio 348906 - Aluno MULTIVIX" userId="S::filipepatrocinio@aluno.multivix.edu.br::602facf6-882e-4604-ac62-00e74fa54ccc" providerId="AD" clId="Web-{0C57A28E-7CC3-4896-9DB4-892A3BB15FEC}" dt="2023-11-17T23:03:42.613" v="7"/>
          <ac:spMkLst>
            <pc:docMk/>
            <pc:sldMk cId="33750345" sldId="336"/>
            <ac:spMk id="15" creationId="{038FC0D4-FBDF-0FEE-8258-6840C2B3A04A}"/>
          </ac:spMkLst>
        </pc:spChg>
        <pc:grpChg chg="mod">
          <ac:chgData name="Filipe Patrocinio 348906 - Aluno MULTIVIX" userId="S::filipepatrocinio@aluno.multivix.edu.br::602facf6-882e-4604-ac62-00e74fa54ccc" providerId="AD" clId="Web-{0C57A28E-7CC3-4896-9DB4-892A3BB15FEC}" dt="2023-11-17T23:03:25.112" v="4" actId="1076"/>
          <ac:grpSpMkLst>
            <pc:docMk/>
            <pc:sldMk cId="33750345" sldId="336"/>
            <ac:grpSpMk id="4" creationId="{3CDF985A-0E6A-6A55-A4BC-18A66270EF2A}"/>
          </ac:grpSpMkLst>
        </pc:grpChg>
        <pc:grpChg chg="del">
          <ac:chgData name="Filipe Patrocinio 348906 - Aluno MULTIVIX" userId="S::filipepatrocinio@aluno.multivix.edu.br::602facf6-882e-4604-ac62-00e74fa54ccc" providerId="AD" clId="Web-{0C57A28E-7CC3-4896-9DB4-892A3BB15FEC}" dt="2023-11-17T23:03:29.612" v="5"/>
          <ac:grpSpMkLst>
            <pc:docMk/>
            <pc:sldMk cId="33750345" sldId="336"/>
            <ac:grpSpMk id="11" creationId="{1A0C7518-58B5-582D-34F9-16B2F9DBFAA4}"/>
          </ac:grpSpMkLst>
        </pc:grpChg>
        <pc:picChg chg="add del mod">
          <ac:chgData name="Filipe Patrocinio 348906 - Aluno MULTIVIX" userId="S::filipepatrocinio@aluno.multivix.edu.br::602facf6-882e-4604-ac62-00e74fa54ccc" providerId="AD" clId="Web-{0C57A28E-7CC3-4896-9DB4-892A3BB15FEC}" dt="2023-11-17T23:05:40.698" v="35"/>
          <ac:picMkLst>
            <pc:docMk/>
            <pc:sldMk cId="33750345" sldId="336"/>
            <ac:picMk id="2" creationId="{E3252CEB-58F0-8CE5-3E8C-DA99A879A152}"/>
          </ac:picMkLst>
        </pc:picChg>
      </pc:sldChg>
    </pc:docChg>
  </pc:docChgLst>
  <pc:docChgLst>
    <pc:chgData name="Filipi Merçon 464063 - Aluno MULTIVIX" userId="S::filipimercon@aluno.multivix.edu.br::7b257508-3a46-4216-af9c-2e18accb8125" providerId="AD" clId="Web-{8DD6E729-66A1-4742-94DB-10170EBAD803}"/>
    <pc:docChg chg="modSld">
      <pc:chgData name="Filipi Merçon 464063 - Aluno MULTIVIX" userId="S::filipimercon@aluno.multivix.edu.br::7b257508-3a46-4216-af9c-2e18accb8125" providerId="AD" clId="Web-{8DD6E729-66A1-4742-94DB-10170EBAD803}" dt="2023-11-15T21:06:29.736" v="145" actId="20577"/>
      <pc:docMkLst>
        <pc:docMk/>
      </pc:docMkLst>
      <pc:sldChg chg="modSp">
        <pc:chgData name="Filipi Merçon 464063 - Aluno MULTIVIX" userId="S::filipimercon@aluno.multivix.edu.br::7b257508-3a46-4216-af9c-2e18accb8125" providerId="AD" clId="Web-{8DD6E729-66A1-4742-94DB-10170EBAD803}" dt="2023-11-15T20:43:41.178" v="0" actId="1076"/>
        <pc:sldMkLst>
          <pc:docMk/>
          <pc:sldMk cId="1458370260" sldId="256"/>
        </pc:sldMkLst>
        <pc:spChg chg="mod">
          <ac:chgData name="Filipi Merçon 464063 - Aluno MULTIVIX" userId="S::filipimercon@aluno.multivix.edu.br::7b257508-3a46-4216-af9c-2e18accb8125" providerId="AD" clId="Web-{8DD6E729-66A1-4742-94DB-10170EBAD803}" dt="2023-11-15T20:43:41.178" v="0" actId="1076"/>
          <ac:spMkLst>
            <pc:docMk/>
            <pc:sldMk cId="1458370260" sldId="256"/>
            <ac:spMk id="17" creationId="{4DFA3B06-CA8E-8D36-ECB0-F1FA7149233F}"/>
          </ac:spMkLst>
        </pc:spChg>
      </pc:sldChg>
      <pc:sldChg chg="modSp">
        <pc:chgData name="Filipi Merçon 464063 - Aluno MULTIVIX" userId="S::filipimercon@aluno.multivix.edu.br::7b257508-3a46-4216-af9c-2e18accb8125" providerId="AD" clId="Web-{8DD6E729-66A1-4742-94DB-10170EBAD803}" dt="2023-11-15T20:56:18.584" v="65" actId="20577"/>
        <pc:sldMkLst>
          <pc:docMk/>
          <pc:sldMk cId="4202032392" sldId="257"/>
        </pc:sldMkLst>
        <pc:spChg chg="mod">
          <ac:chgData name="Filipi Merçon 464063 - Aluno MULTIVIX" userId="S::filipimercon@aluno.multivix.edu.br::7b257508-3a46-4216-af9c-2e18accb8125" providerId="AD" clId="Web-{8DD6E729-66A1-4742-94DB-10170EBAD803}" dt="2023-11-15T20:56:18.584" v="65" actId="20577"/>
          <ac:spMkLst>
            <pc:docMk/>
            <pc:sldMk cId="4202032392" sldId="257"/>
            <ac:spMk id="2" creationId="{F617852D-E55B-255C-08B1-9FCDC349AF31}"/>
          </ac:spMkLst>
        </pc:spChg>
        <pc:spChg chg="mod">
          <ac:chgData name="Filipi Merçon 464063 - Aluno MULTIVIX" userId="S::filipimercon@aluno.multivix.edu.br::7b257508-3a46-4216-af9c-2e18accb8125" providerId="AD" clId="Web-{8DD6E729-66A1-4742-94DB-10170EBAD803}" dt="2023-11-15T20:56:08.006" v="60" actId="1076"/>
          <ac:spMkLst>
            <pc:docMk/>
            <pc:sldMk cId="4202032392" sldId="257"/>
            <ac:spMk id="15" creationId="{038FC0D4-FBDF-0FEE-8258-6840C2B3A04A}"/>
          </ac:spMkLst>
        </pc:spChg>
      </pc:sldChg>
      <pc:sldChg chg="modSp">
        <pc:chgData name="Filipi Merçon 464063 - Aluno MULTIVIX" userId="S::filipimercon@aluno.multivix.edu.br::7b257508-3a46-4216-af9c-2e18accb8125" providerId="AD" clId="Web-{8DD6E729-66A1-4742-94DB-10170EBAD803}" dt="2023-11-15T20:57:55.539" v="71" actId="20577"/>
        <pc:sldMkLst>
          <pc:docMk/>
          <pc:sldMk cId="2129865660" sldId="270"/>
        </pc:sldMkLst>
        <pc:spChg chg="mod">
          <ac:chgData name="Filipi Merçon 464063 - Aluno MULTIVIX" userId="S::filipimercon@aluno.multivix.edu.br::7b257508-3a46-4216-af9c-2e18accb8125" providerId="AD" clId="Web-{8DD6E729-66A1-4742-94DB-10170EBAD803}" dt="2023-11-15T20:57:55.539" v="71" actId="20577"/>
          <ac:spMkLst>
            <pc:docMk/>
            <pc:sldMk cId="2129865660" sldId="270"/>
            <ac:spMk id="3" creationId="{A87ECB0C-9606-D02D-8782-5D65140E9CFA}"/>
          </ac:spMkLst>
        </pc:spChg>
      </pc:sldChg>
      <pc:sldChg chg="modSp">
        <pc:chgData name="Filipi Merçon 464063 - Aluno MULTIVIX" userId="S::filipimercon@aluno.multivix.edu.br::7b257508-3a46-4216-af9c-2e18accb8125" providerId="AD" clId="Web-{8DD6E729-66A1-4742-94DB-10170EBAD803}" dt="2023-11-15T20:58:02.164" v="74" actId="20577"/>
        <pc:sldMkLst>
          <pc:docMk/>
          <pc:sldMk cId="2544703496" sldId="292"/>
        </pc:sldMkLst>
        <pc:spChg chg="mod">
          <ac:chgData name="Filipi Merçon 464063 - Aluno MULTIVIX" userId="S::filipimercon@aluno.multivix.edu.br::7b257508-3a46-4216-af9c-2e18accb8125" providerId="AD" clId="Web-{8DD6E729-66A1-4742-94DB-10170EBAD803}" dt="2023-11-15T20:46:26.650" v="17" actId="14100"/>
          <ac:spMkLst>
            <pc:docMk/>
            <pc:sldMk cId="2544703496" sldId="292"/>
            <ac:spMk id="10" creationId="{045EC688-1748-E445-71B5-5428D15075C6}"/>
          </ac:spMkLst>
        </pc:spChg>
        <pc:spChg chg="mod">
          <ac:chgData name="Filipi Merçon 464063 - Aluno MULTIVIX" userId="S::filipimercon@aluno.multivix.edu.br::7b257508-3a46-4216-af9c-2e18accb8125" providerId="AD" clId="Web-{8DD6E729-66A1-4742-94DB-10170EBAD803}" dt="2023-11-15T20:58:02.164" v="74" actId="20577"/>
          <ac:spMkLst>
            <pc:docMk/>
            <pc:sldMk cId="2544703496" sldId="292"/>
            <ac:spMk id="15" creationId="{038FC0D4-FBDF-0FEE-8258-6840C2B3A04A}"/>
          </ac:spMkLst>
        </pc:spChg>
      </pc:sldChg>
      <pc:sldChg chg="modSp">
        <pc:chgData name="Filipi Merçon 464063 - Aluno MULTIVIX" userId="S::filipimercon@aluno.multivix.edu.br::7b257508-3a46-4216-af9c-2e18accb8125" providerId="AD" clId="Web-{8DD6E729-66A1-4742-94DB-10170EBAD803}" dt="2023-11-15T20:58:15.227" v="77" actId="20577"/>
        <pc:sldMkLst>
          <pc:docMk/>
          <pc:sldMk cId="1355840140" sldId="295"/>
        </pc:sldMkLst>
        <pc:spChg chg="mod">
          <ac:chgData name="Filipi Merçon 464063 - Aluno MULTIVIX" userId="S::filipimercon@aluno.multivix.edu.br::7b257508-3a46-4216-af9c-2e18accb8125" providerId="AD" clId="Web-{8DD6E729-66A1-4742-94DB-10170EBAD803}" dt="2023-11-15T20:58:15.227" v="77" actId="20577"/>
          <ac:spMkLst>
            <pc:docMk/>
            <pc:sldMk cId="1355840140" sldId="295"/>
            <ac:spMk id="15" creationId="{038FC0D4-FBDF-0FEE-8258-6840C2B3A04A}"/>
          </ac:spMkLst>
        </pc:spChg>
      </pc:sldChg>
      <pc:sldChg chg="modSp">
        <pc:chgData name="Filipi Merçon 464063 - Aluno MULTIVIX" userId="S::filipimercon@aluno.multivix.edu.br::7b257508-3a46-4216-af9c-2e18accb8125" providerId="AD" clId="Web-{8DD6E729-66A1-4742-94DB-10170EBAD803}" dt="2023-11-15T20:58:35.462" v="82" actId="20577"/>
        <pc:sldMkLst>
          <pc:docMk/>
          <pc:sldMk cId="3656511500" sldId="302"/>
        </pc:sldMkLst>
        <pc:spChg chg="mod">
          <ac:chgData name="Filipi Merçon 464063 - Aluno MULTIVIX" userId="S::filipimercon@aluno.multivix.edu.br::7b257508-3a46-4216-af9c-2e18accb8125" providerId="AD" clId="Web-{8DD6E729-66A1-4742-94DB-10170EBAD803}" dt="2023-11-15T20:58:35.462" v="82" actId="20577"/>
          <ac:spMkLst>
            <pc:docMk/>
            <pc:sldMk cId="3656511500" sldId="302"/>
            <ac:spMk id="15" creationId="{038FC0D4-FBDF-0FEE-8258-6840C2B3A04A}"/>
          </ac:spMkLst>
        </pc:spChg>
      </pc:sldChg>
      <pc:sldChg chg="addSp delSp modSp">
        <pc:chgData name="Filipi Merçon 464063 - Aluno MULTIVIX" userId="S::filipimercon@aluno.multivix.edu.br::7b257508-3a46-4216-af9c-2e18accb8125" providerId="AD" clId="Web-{8DD6E729-66A1-4742-94DB-10170EBAD803}" dt="2023-11-15T20:46:40.307" v="22" actId="1076"/>
        <pc:sldMkLst>
          <pc:docMk/>
          <pc:sldMk cId="1741628870" sldId="303"/>
        </pc:sldMkLst>
        <pc:spChg chg="add del">
          <ac:chgData name="Filipi Merçon 464063 - Aluno MULTIVIX" userId="S::filipimercon@aluno.multivix.edu.br::7b257508-3a46-4216-af9c-2e18accb8125" providerId="AD" clId="Web-{8DD6E729-66A1-4742-94DB-10170EBAD803}" dt="2023-11-15T20:46:35.557" v="20"/>
          <ac:spMkLst>
            <pc:docMk/>
            <pc:sldMk cId="1741628870" sldId="303"/>
            <ac:spMk id="4" creationId="{50C2D731-106E-18F9-81FC-97461050609F}"/>
          </ac:spMkLst>
        </pc:spChg>
        <pc:spChg chg="add mod">
          <ac:chgData name="Filipi Merçon 464063 - Aluno MULTIVIX" userId="S::filipimercon@aluno.multivix.edu.br::7b257508-3a46-4216-af9c-2e18accb8125" providerId="AD" clId="Web-{8DD6E729-66A1-4742-94DB-10170EBAD803}" dt="2023-11-15T20:46:40.307" v="22" actId="1076"/>
          <ac:spMkLst>
            <pc:docMk/>
            <pc:sldMk cId="1741628870" sldId="303"/>
            <ac:spMk id="6" creationId="{35C077DA-0F5B-64F5-80F9-587D826E6DC9}"/>
          </ac:spMkLst>
        </pc:spChg>
        <pc:spChg chg="mod">
          <ac:chgData name="Filipi Merçon 464063 - Aluno MULTIVIX" userId="S::filipimercon@aluno.multivix.edu.br::7b257508-3a46-4216-af9c-2e18accb8125" providerId="AD" clId="Web-{8DD6E729-66A1-4742-94DB-10170EBAD803}" dt="2023-11-15T20:46:34.103" v="18" actId="20577"/>
          <ac:spMkLst>
            <pc:docMk/>
            <pc:sldMk cId="1741628870" sldId="303"/>
            <ac:spMk id="15" creationId="{038FC0D4-FBDF-0FEE-8258-6840C2B3A04A}"/>
          </ac:spMkLst>
        </pc:spChg>
      </pc:sldChg>
      <pc:sldChg chg="modSp">
        <pc:chgData name="Filipi Merçon 464063 - Aluno MULTIVIX" userId="S::filipimercon@aluno.multivix.edu.br::7b257508-3a46-4216-af9c-2e18accb8125" providerId="AD" clId="Web-{8DD6E729-66A1-4742-94DB-10170EBAD803}" dt="2023-11-15T20:58:41.493" v="85" actId="20577"/>
        <pc:sldMkLst>
          <pc:docMk/>
          <pc:sldMk cId="301864283" sldId="304"/>
        </pc:sldMkLst>
        <pc:spChg chg="mod">
          <ac:chgData name="Filipi Merçon 464063 - Aluno MULTIVIX" userId="S::filipimercon@aluno.multivix.edu.br::7b257508-3a46-4216-af9c-2e18accb8125" providerId="AD" clId="Web-{8DD6E729-66A1-4742-94DB-10170EBAD803}" dt="2023-11-15T20:58:41.493" v="85" actId="20577"/>
          <ac:spMkLst>
            <pc:docMk/>
            <pc:sldMk cId="301864283" sldId="304"/>
            <ac:spMk id="3" creationId="{69CDDE29-3BC4-9837-0AB4-76B9E49BFB04}"/>
          </ac:spMkLst>
        </pc:spChg>
      </pc:sldChg>
      <pc:sldChg chg="modSp">
        <pc:chgData name="Filipi Merçon 464063 - Aluno MULTIVIX" userId="S::filipimercon@aluno.multivix.edu.br::7b257508-3a46-4216-af9c-2e18accb8125" providerId="AD" clId="Web-{8DD6E729-66A1-4742-94DB-10170EBAD803}" dt="2023-11-15T21:06:29.736" v="145" actId="20577"/>
        <pc:sldMkLst>
          <pc:docMk/>
          <pc:sldMk cId="1098833651" sldId="306"/>
        </pc:sldMkLst>
        <pc:spChg chg="mod">
          <ac:chgData name="Filipi Merçon 464063 - Aluno MULTIVIX" userId="S::filipimercon@aluno.multivix.edu.br::7b257508-3a46-4216-af9c-2e18accb8125" providerId="AD" clId="Web-{8DD6E729-66A1-4742-94DB-10170EBAD803}" dt="2023-11-15T21:06:29.736" v="145" actId="20577"/>
          <ac:spMkLst>
            <pc:docMk/>
            <pc:sldMk cId="1098833651" sldId="306"/>
            <ac:spMk id="3" creationId="{69CDDE29-3BC4-9837-0AB4-76B9E49BFB04}"/>
          </ac:spMkLst>
        </pc:spChg>
      </pc:sldChg>
      <pc:sldChg chg="modSp">
        <pc:chgData name="Filipi Merçon 464063 - Aluno MULTIVIX" userId="S::filipimercon@aluno.multivix.edu.br::7b257508-3a46-4216-af9c-2e18accb8125" providerId="AD" clId="Web-{8DD6E729-66A1-4742-94DB-10170EBAD803}" dt="2023-11-15T20:59:27.697" v="88" actId="20577"/>
        <pc:sldMkLst>
          <pc:docMk/>
          <pc:sldMk cId="4072683424" sldId="308"/>
        </pc:sldMkLst>
        <pc:spChg chg="mod">
          <ac:chgData name="Filipi Merçon 464063 - Aluno MULTIVIX" userId="S::filipimercon@aluno.multivix.edu.br::7b257508-3a46-4216-af9c-2e18accb8125" providerId="AD" clId="Web-{8DD6E729-66A1-4742-94DB-10170EBAD803}" dt="2023-11-15T20:59:27.697" v="88" actId="20577"/>
          <ac:spMkLst>
            <pc:docMk/>
            <pc:sldMk cId="4072683424" sldId="308"/>
            <ac:spMk id="3" creationId="{69CDDE29-3BC4-9837-0AB4-76B9E49BFB04}"/>
          </ac:spMkLst>
        </pc:spChg>
      </pc:sldChg>
      <pc:sldChg chg="addSp modSp">
        <pc:chgData name="Filipi Merçon 464063 - Aluno MULTIVIX" userId="S::filipimercon@aluno.multivix.edu.br::7b257508-3a46-4216-af9c-2e18accb8125" providerId="AD" clId="Web-{8DD6E729-66A1-4742-94DB-10170EBAD803}" dt="2023-11-15T21:01:59.215" v="130" actId="1076"/>
        <pc:sldMkLst>
          <pc:docMk/>
          <pc:sldMk cId="217715551" sldId="313"/>
        </pc:sldMkLst>
        <pc:spChg chg="mod">
          <ac:chgData name="Filipi Merçon 464063 - Aluno MULTIVIX" userId="S::filipimercon@aluno.multivix.edu.br::7b257508-3a46-4216-af9c-2e18accb8125" providerId="AD" clId="Web-{8DD6E729-66A1-4742-94DB-10170EBAD803}" dt="2023-11-15T21:01:59.215" v="130" actId="1076"/>
          <ac:spMkLst>
            <pc:docMk/>
            <pc:sldMk cId="217715551" sldId="313"/>
            <ac:spMk id="3" creationId="{69CDDE29-3BC4-9837-0AB4-76B9E49BFB04}"/>
          </ac:spMkLst>
        </pc:spChg>
        <pc:spChg chg="add mod">
          <ac:chgData name="Filipi Merçon 464063 - Aluno MULTIVIX" userId="S::filipimercon@aluno.multivix.edu.br::7b257508-3a46-4216-af9c-2e18accb8125" providerId="AD" clId="Web-{8DD6E729-66A1-4742-94DB-10170EBAD803}" dt="2023-11-15T21:01:21.855" v="117" actId="20577"/>
          <ac:spMkLst>
            <pc:docMk/>
            <pc:sldMk cId="217715551" sldId="313"/>
            <ac:spMk id="4" creationId="{D2FADA35-2B2B-D8CC-A236-CB97316D92AC}"/>
          </ac:spMkLst>
        </pc:spChg>
      </pc:sldChg>
      <pc:sldChg chg="modSp">
        <pc:chgData name="Filipi Merçon 464063 - Aluno MULTIVIX" userId="S::filipimercon@aluno.multivix.edu.br::7b257508-3a46-4216-af9c-2e18accb8125" providerId="AD" clId="Web-{8DD6E729-66A1-4742-94DB-10170EBAD803}" dt="2023-11-15T21:02:27.794" v="139" actId="20577"/>
        <pc:sldMkLst>
          <pc:docMk/>
          <pc:sldMk cId="2911483236" sldId="314"/>
        </pc:sldMkLst>
        <pc:spChg chg="mod">
          <ac:chgData name="Filipi Merçon 464063 - Aluno MULTIVIX" userId="S::filipimercon@aluno.multivix.edu.br::7b257508-3a46-4216-af9c-2e18accb8125" providerId="AD" clId="Web-{8DD6E729-66A1-4742-94DB-10170EBAD803}" dt="2023-11-15T21:02:12.169" v="137" actId="1076"/>
          <ac:spMkLst>
            <pc:docMk/>
            <pc:sldMk cId="2911483236" sldId="314"/>
            <ac:spMk id="3" creationId="{69CDDE29-3BC4-9837-0AB4-76B9E49BFB04}"/>
          </ac:spMkLst>
        </pc:spChg>
        <pc:spChg chg="mod">
          <ac:chgData name="Filipi Merçon 464063 - Aluno MULTIVIX" userId="S::filipimercon@aluno.multivix.edu.br::7b257508-3a46-4216-af9c-2e18accb8125" providerId="AD" clId="Web-{8DD6E729-66A1-4742-94DB-10170EBAD803}" dt="2023-11-15T21:02:27.794" v="139" actId="20577"/>
          <ac:spMkLst>
            <pc:docMk/>
            <pc:sldMk cId="2911483236" sldId="314"/>
            <ac:spMk id="15" creationId="{038FC0D4-FBDF-0FEE-8258-6840C2B3A04A}"/>
          </ac:spMkLst>
        </pc:spChg>
      </pc:sldChg>
      <pc:sldChg chg="modSp">
        <pc:chgData name="Filipi Merçon 464063 - Aluno MULTIVIX" userId="S::filipimercon@aluno.multivix.edu.br::7b257508-3a46-4216-af9c-2e18accb8125" providerId="AD" clId="Web-{8DD6E729-66A1-4742-94DB-10170EBAD803}" dt="2023-11-15T21:05:16.703" v="141" actId="20577"/>
        <pc:sldMkLst>
          <pc:docMk/>
          <pc:sldMk cId="2882788921" sldId="316"/>
        </pc:sldMkLst>
        <pc:spChg chg="mod">
          <ac:chgData name="Filipi Merçon 464063 - Aluno MULTIVIX" userId="S::filipimercon@aluno.multivix.edu.br::7b257508-3a46-4216-af9c-2e18accb8125" providerId="AD" clId="Web-{8DD6E729-66A1-4742-94DB-10170EBAD803}" dt="2023-11-15T21:05:16.703" v="141" actId="20577"/>
          <ac:spMkLst>
            <pc:docMk/>
            <pc:sldMk cId="2882788921" sldId="316"/>
            <ac:spMk id="3" creationId="{69CDDE29-3BC4-9837-0AB4-76B9E49BFB04}"/>
          </ac:spMkLst>
        </pc:spChg>
      </pc:sldChg>
      <pc:sldChg chg="modSp">
        <pc:chgData name="Filipi Merçon 464063 - Aluno MULTIVIX" userId="S::filipimercon@aluno.multivix.edu.br::7b257508-3a46-4216-af9c-2e18accb8125" providerId="AD" clId="Web-{8DD6E729-66A1-4742-94DB-10170EBAD803}" dt="2023-11-15T20:58:21.868" v="79" actId="20577"/>
        <pc:sldMkLst>
          <pc:docMk/>
          <pc:sldMk cId="3345820483" sldId="320"/>
        </pc:sldMkLst>
        <pc:spChg chg="mod">
          <ac:chgData name="Filipi Merçon 464063 - Aluno MULTIVIX" userId="S::filipimercon@aluno.multivix.edu.br::7b257508-3a46-4216-af9c-2e18accb8125" providerId="AD" clId="Web-{8DD6E729-66A1-4742-94DB-10170EBAD803}" dt="2023-11-15T20:58:21.868" v="79" actId="20577"/>
          <ac:spMkLst>
            <pc:docMk/>
            <pc:sldMk cId="3345820483" sldId="320"/>
            <ac:spMk id="2" creationId="{35426222-C822-158C-2D48-FB0B7F1B496B}"/>
          </ac:spMkLst>
        </pc:spChg>
      </pc:sldChg>
      <pc:sldChg chg="addSp delSp modSp">
        <pc:chgData name="Filipi Merçon 464063 - Aluno MULTIVIX" userId="S::filipimercon@aluno.multivix.edu.br::7b257508-3a46-4216-af9c-2e18accb8125" providerId="AD" clId="Web-{8DD6E729-66A1-4742-94DB-10170EBAD803}" dt="2023-11-15T20:47:20.589" v="47" actId="1076"/>
        <pc:sldMkLst>
          <pc:docMk/>
          <pc:sldMk cId="2242203999" sldId="321"/>
        </pc:sldMkLst>
        <pc:spChg chg="add del mod">
          <ac:chgData name="Filipi Merçon 464063 - Aluno MULTIVIX" userId="S::filipimercon@aluno.multivix.edu.br::7b257508-3a46-4216-af9c-2e18accb8125" providerId="AD" clId="Web-{8DD6E729-66A1-4742-94DB-10170EBAD803}" dt="2023-11-15T20:45:14.164" v="6"/>
          <ac:spMkLst>
            <pc:docMk/>
            <pc:sldMk cId="2242203999" sldId="321"/>
            <ac:spMk id="2" creationId="{2DD2EF1E-F272-DB21-7EEA-EC74034429E4}"/>
          </ac:spMkLst>
        </pc:spChg>
        <pc:spChg chg="add del mod">
          <ac:chgData name="Filipi Merçon 464063 - Aluno MULTIVIX" userId="S::filipimercon@aluno.multivix.edu.br::7b257508-3a46-4216-af9c-2e18accb8125" providerId="AD" clId="Web-{8DD6E729-66A1-4742-94DB-10170EBAD803}" dt="2023-11-15T20:47:17.760" v="46"/>
          <ac:spMkLst>
            <pc:docMk/>
            <pc:sldMk cId="2242203999" sldId="321"/>
            <ac:spMk id="3" creationId="{C6037AE6-9E4B-DA7E-234C-CD1FB4ED0944}"/>
          </ac:spMkLst>
        </pc:spChg>
        <pc:spChg chg="add mod">
          <ac:chgData name="Filipi Merçon 464063 - Aluno MULTIVIX" userId="S::filipimercon@aluno.multivix.edu.br::7b257508-3a46-4216-af9c-2e18accb8125" providerId="AD" clId="Web-{8DD6E729-66A1-4742-94DB-10170EBAD803}" dt="2023-11-15T20:47:20.589" v="47" actId="1076"/>
          <ac:spMkLst>
            <pc:docMk/>
            <pc:sldMk cId="2242203999" sldId="321"/>
            <ac:spMk id="5" creationId="{9C666C03-3509-1373-CC95-4A83E6A95503}"/>
          </ac:spMkLst>
        </pc:spChg>
      </pc:sldChg>
    </pc:docChg>
  </pc:docChgLst>
  <pc:docChgLst>
    <pc:chgData name="Paulo Ferreira 465401 - Aluno MULTIVIX" userId="S::pauloferreira3@aluno.multivix.edu.br::c517361a-a47c-4c88-8961-efb9fcdd9328" providerId="AD" clId="Web-{FAF6B5D8-840B-E083-8DB6-8CFCE5658F26}"/>
    <pc:docChg chg="addSld modSld modSection">
      <pc:chgData name="Paulo Ferreira 465401 - Aluno MULTIVIX" userId="S::pauloferreira3@aluno.multivix.edu.br::c517361a-a47c-4c88-8961-efb9fcdd9328" providerId="AD" clId="Web-{FAF6B5D8-840B-E083-8DB6-8CFCE5658F26}" dt="2024-05-20T01:56:52.402" v="25" actId="20577"/>
      <pc:docMkLst>
        <pc:docMk/>
      </pc:docMkLst>
      <pc:sldChg chg="modSp add replId">
        <pc:chgData name="Paulo Ferreira 465401 - Aluno MULTIVIX" userId="S::pauloferreira3@aluno.multivix.edu.br::c517361a-a47c-4c88-8961-efb9fcdd9328" providerId="AD" clId="Web-{FAF6B5D8-840B-E083-8DB6-8CFCE5658F26}" dt="2024-05-20T01:56:52.402" v="25" actId="20577"/>
        <pc:sldMkLst>
          <pc:docMk/>
          <pc:sldMk cId="4039079101" sldId="346"/>
        </pc:sldMkLst>
        <pc:spChg chg="mod">
          <ac:chgData name="Paulo Ferreira 465401 - Aluno MULTIVIX" userId="S::pauloferreira3@aluno.multivix.edu.br::c517361a-a47c-4c88-8961-efb9fcdd9328" providerId="AD" clId="Web-{FAF6B5D8-840B-E083-8DB6-8CFCE5658F26}" dt="2024-05-20T01:56:41.839" v="23" actId="14100"/>
          <ac:spMkLst>
            <pc:docMk/>
            <pc:sldMk cId="4039079101" sldId="346"/>
            <ac:spMk id="2" creationId="{08513EF1-0B03-975C-DCBD-743B58A7AD3D}"/>
          </ac:spMkLst>
        </pc:spChg>
        <pc:spChg chg="mod">
          <ac:chgData name="Paulo Ferreira 465401 - Aluno MULTIVIX" userId="S::pauloferreira3@aluno.multivix.edu.br::c517361a-a47c-4c88-8961-efb9fcdd9328" providerId="AD" clId="Web-{FAF6B5D8-840B-E083-8DB6-8CFCE5658F26}" dt="2024-05-20T01:56:52.402" v="25" actId="20577"/>
          <ac:spMkLst>
            <pc:docMk/>
            <pc:sldMk cId="4039079101" sldId="346"/>
            <ac:spMk id="16" creationId="{130FE06C-1933-65CF-9763-BB38BD879EFA}"/>
          </ac:spMkLst>
        </pc:spChg>
      </pc:sldChg>
    </pc:docChg>
  </pc:docChgLst>
  <pc:docChgLst>
    <pc:chgData name="Filipi Merçon 464063 - Aluno MULTIVIX" userId="S::filipimercon@aluno.multivix.edu.br::7b257508-3a46-4216-af9c-2e18accb8125" providerId="AD" clId="Web-{1EFE2224-1D57-43B0-AD77-51980FA78097}"/>
    <pc:docChg chg="modSld">
      <pc:chgData name="Filipi Merçon 464063 - Aluno MULTIVIX" userId="S::filipimercon@aluno.multivix.edu.br::7b257508-3a46-4216-af9c-2e18accb8125" providerId="AD" clId="Web-{1EFE2224-1D57-43B0-AD77-51980FA78097}" dt="2023-11-18T15:32:53.515" v="69" actId="20577"/>
      <pc:docMkLst>
        <pc:docMk/>
      </pc:docMkLst>
      <pc:sldChg chg="modSp">
        <pc:chgData name="Filipi Merçon 464063 - Aluno MULTIVIX" userId="S::filipimercon@aluno.multivix.edu.br::7b257508-3a46-4216-af9c-2e18accb8125" providerId="AD" clId="Web-{1EFE2224-1D57-43B0-AD77-51980FA78097}" dt="2023-11-18T15:27:55.177" v="2" actId="20577"/>
        <pc:sldMkLst>
          <pc:docMk/>
          <pc:sldMk cId="4202032392" sldId="257"/>
        </pc:sldMkLst>
        <pc:spChg chg="mod">
          <ac:chgData name="Filipi Merçon 464063 - Aluno MULTIVIX" userId="S::filipimercon@aluno.multivix.edu.br::7b257508-3a46-4216-af9c-2e18accb8125" providerId="AD" clId="Web-{1EFE2224-1D57-43B0-AD77-51980FA78097}" dt="2023-11-18T15:27:55.177" v="2" actId="20577"/>
          <ac:spMkLst>
            <pc:docMk/>
            <pc:sldMk cId="4202032392" sldId="257"/>
            <ac:spMk id="2" creationId="{F617852D-E55B-255C-08B1-9FCDC349AF31}"/>
          </ac:spMkLst>
        </pc:spChg>
      </pc:sldChg>
      <pc:sldChg chg="modSp">
        <pc:chgData name="Filipi Merçon 464063 - Aluno MULTIVIX" userId="S::filipimercon@aluno.multivix.edu.br::7b257508-3a46-4216-af9c-2e18accb8125" providerId="AD" clId="Web-{1EFE2224-1D57-43B0-AD77-51980FA78097}" dt="2023-11-18T15:32:53.515" v="69" actId="20577"/>
        <pc:sldMkLst>
          <pc:docMk/>
          <pc:sldMk cId="11983070" sldId="259"/>
        </pc:sldMkLst>
        <pc:spChg chg="mod">
          <ac:chgData name="Filipi Merçon 464063 - Aluno MULTIVIX" userId="S::filipimercon@aluno.multivix.edu.br::7b257508-3a46-4216-af9c-2e18accb8125" providerId="AD" clId="Web-{1EFE2224-1D57-43B0-AD77-51980FA78097}" dt="2023-11-18T15:32:53.515" v="69" actId="20577"/>
          <ac:spMkLst>
            <pc:docMk/>
            <pc:sldMk cId="11983070" sldId="259"/>
            <ac:spMk id="3" creationId="{7967957F-738E-8ECD-F73A-6A60F4AD7FE1}"/>
          </ac:spMkLst>
        </pc:spChg>
      </pc:sldChg>
      <pc:sldChg chg="modSp">
        <pc:chgData name="Filipi Merçon 464063 - Aluno MULTIVIX" userId="S::filipimercon@aluno.multivix.edu.br::7b257508-3a46-4216-af9c-2e18accb8125" providerId="AD" clId="Web-{1EFE2224-1D57-43B0-AD77-51980FA78097}" dt="2023-11-18T15:29:53.056" v="20" actId="20577"/>
        <pc:sldMkLst>
          <pc:docMk/>
          <pc:sldMk cId="2129865660" sldId="270"/>
        </pc:sldMkLst>
        <pc:spChg chg="mod">
          <ac:chgData name="Filipi Merçon 464063 - Aluno MULTIVIX" userId="S::filipimercon@aluno.multivix.edu.br::7b257508-3a46-4216-af9c-2e18accb8125" providerId="AD" clId="Web-{1EFE2224-1D57-43B0-AD77-51980FA78097}" dt="2023-11-18T15:29:53.056" v="20" actId="20577"/>
          <ac:spMkLst>
            <pc:docMk/>
            <pc:sldMk cId="2129865660" sldId="270"/>
            <ac:spMk id="3" creationId="{A87ECB0C-9606-D02D-8782-5D65140E9CFA}"/>
          </ac:spMkLst>
        </pc:spChg>
      </pc:sldChg>
    </pc:docChg>
  </pc:docChgLst>
  <pc:docChgLst>
    <pc:chgData name="Filipi Merçon 464063 - Aluno MULTIVIX" userId="S::filipimercon@aluno.multivix.edu.br::7b257508-3a46-4216-af9c-2e18accb8125" providerId="AD" clId="Web-{F99482BA-5A4D-48F8-802D-DD45824449FB}"/>
    <pc:docChg chg="modSld">
      <pc:chgData name="Filipi Merçon 464063 - Aluno MULTIVIX" userId="S::filipimercon@aluno.multivix.edu.br::7b257508-3a46-4216-af9c-2e18accb8125" providerId="AD" clId="Web-{F99482BA-5A4D-48F8-802D-DD45824449FB}" dt="2023-11-14T21:15:20.167" v="4" actId="1076"/>
      <pc:docMkLst>
        <pc:docMk/>
      </pc:docMkLst>
      <pc:sldChg chg="addSp delSp modSp">
        <pc:chgData name="Filipi Merçon 464063 - Aluno MULTIVIX" userId="S::filipimercon@aluno.multivix.edu.br::7b257508-3a46-4216-af9c-2e18accb8125" providerId="AD" clId="Web-{F99482BA-5A4D-48F8-802D-DD45824449FB}" dt="2023-11-14T21:15:20.167" v="4" actId="1076"/>
        <pc:sldMkLst>
          <pc:docMk/>
          <pc:sldMk cId="4090077624" sldId="293"/>
        </pc:sldMkLst>
        <pc:picChg chg="add mod">
          <ac:chgData name="Filipi Merçon 464063 - Aluno MULTIVIX" userId="S::filipimercon@aluno.multivix.edu.br::7b257508-3a46-4216-af9c-2e18accb8125" providerId="AD" clId="Web-{F99482BA-5A4D-48F8-802D-DD45824449FB}" dt="2023-11-14T21:15:20.167" v="4" actId="1076"/>
          <ac:picMkLst>
            <pc:docMk/>
            <pc:sldMk cId="4090077624" sldId="293"/>
            <ac:picMk id="2" creationId="{51200980-15DC-0940-33E0-E1217B569DD5}"/>
          </ac:picMkLst>
        </pc:picChg>
        <pc:picChg chg="del">
          <ac:chgData name="Filipi Merçon 464063 - Aluno MULTIVIX" userId="S::filipimercon@aluno.multivix.edu.br::7b257508-3a46-4216-af9c-2e18accb8125" providerId="AD" clId="Web-{F99482BA-5A4D-48F8-802D-DD45824449FB}" dt="2023-11-14T21:15:12.120" v="0"/>
          <ac:picMkLst>
            <pc:docMk/>
            <pc:sldMk cId="4090077624" sldId="293"/>
            <ac:picMk id="18" creationId="{C1EA78F0-A431-D9C9-2FE3-6E1D599664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F67CD-D240-4445-AB3E-4CB20753884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E31D-53FB-47B6-BAAA-CBB3B762C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80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169D5-2CC5-4796-71A7-A4C0FAC99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AAA69A-3622-16E6-7311-AE3D58797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7ED6C-2195-ADCD-6E10-61BF67D2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60D3-FD5C-479B-8B0A-69F04DC3A53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B185A-D802-5C16-98FD-8D4FC743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08D392-FC93-7264-4E84-167EFC92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5F7-D00B-4FEF-B713-5EE8F7AA1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2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C17B6-35BB-8DB5-0AA0-DD7D2575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8F0C18-964D-C515-0A18-6C777B0E7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BD6F16-21F7-43BC-69FA-7046BC20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60D3-FD5C-479B-8B0A-69F04DC3A53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E7CFAA-DACE-DD9A-D02C-06B6ED74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79A33E-53E0-1C21-8F12-6612245C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5F7-D00B-4FEF-B713-5EE8F7AA1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35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C44F6A-AA46-201D-B588-4EEF814FC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03A7B3-9137-385B-7728-EEE64E13E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C9898B-26CA-12E2-0644-961751BB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60D3-FD5C-479B-8B0A-69F04DC3A53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8D510-3C6A-6BAA-8BDF-64E5A4D4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290BFE-C100-72E5-389D-D59C8E97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5F7-D00B-4FEF-B713-5EE8F7AA1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27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7116F-3C4C-BC9C-39CE-736DF0FB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81EDF-499B-C9F6-3DB5-1DF7AF89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77C4C7-9877-B264-A238-589C9910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60D3-FD5C-479B-8B0A-69F04DC3A53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F11F45-33D6-A18C-898E-15B99FF0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DB28A-DAF6-0DF7-3363-646C3351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5F7-D00B-4FEF-B713-5EE8F7AA1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95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F97AB-467E-CBE7-1ACC-14CE6154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20455F-6C56-8B5D-D631-0B48E3DDD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98CAB-F147-936E-4256-AD4FDA2C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60D3-FD5C-479B-8B0A-69F04DC3A53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ED12F-5B00-AABE-6F64-74ABAD6D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58AEBA-B5D3-6983-13F8-72004DB4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5F7-D00B-4FEF-B713-5EE8F7AA1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00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48F71-5639-04F1-DCE0-97A15215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ED132-CC2D-B0E6-E125-D208B24F4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0A156D-6479-E283-82DC-90461F9E0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A2A98C-0AA6-AB38-6BD6-F987DBAB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60D3-FD5C-479B-8B0A-69F04DC3A53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6676FD-DB9F-606F-B819-BF4AD6EC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1EC353-56B5-4860-0A10-2F7F1B03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5F7-D00B-4FEF-B713-5EE8F7AA1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36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5175B-1810-8421-8FD8-9CD69988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395670-2F44-D848-B682-7BE533A66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79352A-8ECD-99EC-09D3-757259181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C17098-3433-A1B4-88C0-8F9178AF3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84E4EF-A889-35A0-57C6-A78C92A5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E46819-1A44-69B3-F3BD-D64CE2F7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60D3-FD5C-479B-8B0A-69F04DC3A53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ABB707-E9F4-8FF5-3FAB-B1B8E818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778C7-D7A2-7DEF-0F5B-6B55F7D6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5F7-D00B-4FEF-B713-5EE8F7AA1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27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38D6E-A79D-FBAE-8109-A0F98A5E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AE253C-31A9-5833-CE0F-B79FCCC0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60D3-FD5C-479B-8B0A-69F04DC3A53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925D25-AA0C-A93D-EFB2-8240261F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7D02CB-129E-EA63-CD3F-F3BE3EEC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5F7-D00B-4FEF-B713-5EE8F7AA1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5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548425-401E-F70F-AB5B-2990A46B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60D3-FD5C-479B-8B0A-69F04DC3A53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105240-FB2D-D2B0-A5FA-78D5C529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FCB567-CC8E-292B-FD31-0481214D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5F7-D00B-4FEF-B713-5EE8F7AA1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85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FBC3-6791-D6FB-EFA7-A4D986C7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E2973-8794-9189-E40D-63A66F02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CBE79F-A354-FE45-2CFC-DFB68B792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EC3C25-E389-515B-44AC-348169B7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60D3-FD5C-479B-8B0A-69F04DC3A53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33712B-9AC6-C95E-4471-8BCB282D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BD57B1-1FB8-C018-5B20-0C226C37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5F7-D00B-4FEF-B713-5EE8F7AA1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83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DC098-BA78-815F-16AD-3C8692C4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EB9718-588B-2712-A81C-7DB480963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7A1CD3-6C53-4E9D-51A5-A6B103294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3D72CC-498D-27DA-F56D-1B63F723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60D3-FD5C-479B-8B0A-69F04DC3A53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050718-705E-A790-B2C5-3347872F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F13240-9F63-236E-AEAD-13C268FC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5F7-D00B-4FEF-B713-5EE8F7AA1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45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5C0E23-B7A3-B567-60FD-5580A438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C6A15A-5216-76E5-03A1-0F61F7CC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E2AE98-B868-BE77-B631-09CDB3CF4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60D3-FD5C-479B-8B0A-69F04DC3A53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CC9D5C-D012-EDA3-F3E2-5D32EE7CA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92A3D1-1572-B910-5674-6076CBC87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75F7-D00B-4FEF-B713-5EE8F7AA1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1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xx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gle/t3WjSVCs32xKpF8u5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ovadigitalsmart.com.br/produtos/interruptor-touch-de-zigbee-6-botoes-sy-zb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www.novadigitalsmart.com.br/produtos/interruptor-inteligente-wi-fi-ms-10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ovadigitalsmart.com.br/produtos/tomada-inteligente-pro-20a-wk-br-pro-20a" TargetMode="External"/><Relationship Id="rId5" Type="http://schemas.openxmlformats.org/officeDocument/2006/relationships/hyperlink" Target="https://www.novadigitalsmart.com.br/produtos/interruptor-inteligente-para-ventilador-vlk-us-rf" TargetMode="External"/><Relationship Id="rId4" Type="http://schemas.openxmlformats.org/officeDocument/2006/relationships/hyperlink" Target="https://www.novadigitalsmart.com.br/produtos/interruptor-touch-wi-fi-ws-u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038FC0D4-FBDF-0FEE-8258-6840C2B3A04A}"/>
              </a:ext>
            </a:extLst>
          </p:cNvPr>
          <p:cNvSpPr txBox="1"/>
          <p:nvPr/>
        </p:nvSpPr>
        <p:spPr>
          <a:xfrm>
            <a:off x="1322120" y="1091493"/>
            <a:ext cx="9165264" cy="22288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4040" marR="525780" algn="ctr"/>
            <a:r>
              <a:rPr lang="pt-BR" sz="3200" b="1" spc="4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PORTFÓLIO </a:t>
            </a:r>
            <a:r>
              <a:rPr lang="pt-BR" sz="3200" b="1" spc="80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BR" sz="3200" b="1" spc="4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 P</a:t>
            </a:r>
            <a:r>
              <a:rPr lang="pt-BR" sz="3200" b="1" spc="20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ROJETO</a:t>
            </a:r>
            <a:r>
              <a:rPr lang="pt-BR" sz="3200" b="1" spc="-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70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3200" b="1" spc="-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1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EXTENSÃO</a:t>
            </a:r>
            <a:r>
              <a:rPr lang="pt-BR" sz="3200" b="1" spc="-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3200" b="1" spc="45" dirty="0" smtClean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INOVAÇÃO </a:t>
            </a:r>
            <a:r>
              <a:rPr lang="pt-BR" sz="3200" b="1" spc="40" dirty="0" smtClean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INTERDISCIPLINAR</a:t>
            </a:r>
            <a:r>
              <a:rPr lang="pt-BR" sz="3200" b="1" spc="-10" dirty="0" smtClean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100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3200" b="1" spc="-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40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PEI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pt-BR" sz="1100" dirty="0">
              <a:latin typeface="Verdana"/>
              <a:cs typeface="Verdana"/>
            </a:endParaRPr>
          </a:p>
          <a:p>
            <a:pPr>
              <a:spcBef>
                <a:spcPts val="50"/>
              </a:spcBef>
            </a:pPr>
            <a:endParaRPr lang="pt-BR" sz="2000" dirty="0">
              <a:latin typeface="Verdana"/>
              <a:cs typeface="Verdana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FA3B06-CA8E-8D36-ECB0-F1FA7149233F}"/>
              </a:ext>
            </a:extLst>
          </p:cNvPr>
          <p:cNvSpPr txBox="1"/>
          <p:nvPr/>
        </p:nvSpPr>
        <p:spPr>
          <a:xfrm>
            <a:off x="1859303" y="3269725"/>
            <a:ext cx="9405722" cy="231140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R="1808480" algn="ctr">
              <a:lnSpc>
                <a:spcPct val="114599"/>
              </a:lnSpc>
              <a:spcBef>
                <a:spcPts val="1190"/>
              </a:spcBef>
              <a:tabLst>
                <a:tab pos="2441585" algn="l"/>
                <a:tab pos="2752101" algn="l"/>
              </a:tabLst>
            </a:pPr>
            <a:r>
              <a:rPr lang="pt-BR" sz="1800" spc="-50" dirty="0" smtClean="0">
                <a:latin typeface="Calibri"/>
                <a:ea typeface="Verdana"/>
                <a:cs typeface="Calibri"/>
              </a:rPr>
              <a:t>T</a:t>
            </a:r>
            <a:r>
              <a:rPr lang="pt-BR" sz="1800" spc="5" dirty="0" smtClean="0">
                <a:latin typeface="Calibri"/>
                <a:ea typeface="Verdana"/>
                <a:cs typeface="Calibri"/>
              </a:rPr>
              <a:t>ítulo</a:t>
            </a:r>
            <a:r>
              <a:rPr lang="pt-BR" sz="1800" spc="-75" dirty="0" smtClean="0">
                <a:latin typeface="Calibri"/>
                <a:ea typeface="Verdana"/>
                <a:cs typeface="Calibri"/>
              </a:rPr>
              <a:t> </a:t>
            </a:r>
            <a:r>
              <a:rPr lang="pt-BR" sz="1800" spc="30" dirty="0" smtClean="0">
                <a:latin typeface="Calibri"/>
                <a:ea typeface="Verdana"/>
                <a:cs typeface="Calibri"/>
              </a:rPr>
              <a:t>do</a:t>
            </a:r>
            <a:r>
              <a:rPr lang="pt-BR" sz="1800" spc="-75" dirty="0" smtClean="0">
                <a:latin typeface="Calibri"/>
                <a:ea typeface="Verdana"/>
                <a:cs typeface="Calibri"/>
              </a:rPr>
              <a:t> </a:t>
            </a:r>
            <a:r>
              <a:rPr lang="pt-BR" sz="1800" spc="10" dirty="0" smtClean="0">
                <a:latin typeface="Calibri"/>
                <a:ea typeface="Verdana"/>
                <a:cs typeface="Calibri"/>
              </a:rPr>
              <a:t>p</a:t>
            </a:r>
            <a:r>
              <a:rPr lang="pt-BR" sz="1800" spc="-10" dirty="0" smtClean="0">
                <a:latin typeface="Calibri"/>
                <a:ea typeface="Verdana"/>
                <a:cs typeface="Calibri"/>
              </a:rPr>
              <a:t>roje</a:t>
            </a:r>
            <a:r>
              <a:rPr lang="pt-BR" sz="1800" spc="-25" dirty="0" smtClean="0">
                <a:latin typeface="Calibri"/>
                <a:ea typeface="Verdana"/>
                <a:cs typeface="Calibri"/>
              </a:rPr>
              <a:t>t</a:t>
            </a:r>
            <a:r>
              <a:rPr lang="pt-BR" sz="1800" spc="-15" dirty="0" smtClean="0">
                <a:latin typeface="Calibri"/>
                <a:ea typeface="Verdana"/>
                <a:cs typeface="Calibri"/>
              </a:rPr>
              <a:t>o: </a:t>
            </a:r>
            <a:r>
              <a:rPr lang="pt-BR" spc="-15" dirty="0" smtClean="0">
                <a:ea typeface="Verdana"/>
                <a:cs typeface="Calibri"/>
              </a:rPr>
              <a:t>Promoção da Acessibilidade por Meio </a:t>
            </a:r>
            <a:r>
              <a:rPr lang="pt-BR" spc="-15" dirty="0">
                <a:ea typeface="Verdana"/>
                <a:cs typeface="Calibri"/>
              </a:rPr>
              <a:t>d</a:t>
            </a:r>
            <a:r>
              <a:rPr lang="pt-BR" spc="-15" dirty="0" smtClean="0">
                <a:ea typeface="Verdana"/>
                <a:cs typeface="Calibri"/>
              </a:rPr>
              <a:t>e Instalações Elétricas Inteligentes</a:t>
            </a:r>
            <a:endParaRPr lang="pt-BR" spc="-15" dirty="0">
              <a:ea typeface="Verdana"/>
              <a:cs typeface="Calibri"/>
            </a:endParaRPr>
          </a:p>
          <a:p>
            <a:pPr marR="1808480" algn="ctr">
              <a:lnSpc>
                <a:spcPct val="114599"/>
              </a:lnSpc>
              <a:spcBef>
                <a:spcPts val="1190"/>
              </a:spcBef>
              <a:tabLst>
                <a:tab pos="0" algn="l"/>
                <a:tab pos="2440800" algn="l"/>
                <a:tab pos="2750400" algn="l"/>
              </a:tabLst>
            </a:pPr>
            <a:r>
              <a:rPr lang="pt-BR" sz="1800" dirty="0" smtClean="0">
                <a:latin typeface="Calibri"/>
                <a:ea typeface="Verdana"/>
                <a:cs typeface="Calibri"/>
              </a:rPr>
              <a:t>C</a:t>
            </a:r>
            <a:r>
              <a:rPr lang="pt-BR" sz="1800" spc="5" dirty="0" smtClean="0">
                <a:latin typeface="Calibri"/>
                <a:ea typeface="Verdana"/>
                <a:cs typeface="Calibri"/>
              </a:rPr>
              <a:t>u</a:t>
            </a:r>
            <a:r>
              <a:rPr lang="pt-BR" sz="1800" spc="-5" dirty="0" smtClean="0">
                <a:latin typeface="Calibri"/>
                <a:ea typeface="Verdana"/>
                <a:cs typeface="Calibri"/>
              </a:rPr>
              <a:t>rso</a:t>
            </a:r>
            <a:r>
              <a:rPr lang="pt-BR" sz="1800" spc="-75" dirty="0" smtClean="0">
                <a:latin typeface="Calibri"/>
                <a:ea typeface="Verdana"/>
                <a:cs typeface="Calibri"/>
              </a:rPr>
              <a:t> </a:t>
            </a:r>
            <a:r>
              <a:rPr lang="pt-BR" sz="1800" spc="20" dirty="0">
                <a:latin typeface="Calibri"/>
                <a:ea typeface="Verdana"/>
                <a:cs typeface="Calibri"/>
              </a:rPr>
              <a:t>de</a:t>
            </a:r>
            <a:r>
              <a:rPr lang="pt-BR" spc="20" dirty="0">
                <a:latin typeface="Calibri"/>
                <a:ea typeface="Verdana"/>
                <a:cs typeface="Calibri"/>
              </a:rPr>
              <a:t> </a:t>
            </a:r>
            <a:r>
              <a:rPr lang="pt-BR" spc="-75" dirty="0">
                <a:latin typeface="Calibri"/>
                <a:ea typeface="Verdana"/>
                <a:cs typeface="Calibri"/>
              </a:rPr>
              <a:t>Engenharia Elétrica e Mecânica - 2024.1</a:t>
            </a:r>
            <a:endParaRPr lang="pt-BR" sz="1800" dirty="0">
              <a:latin typeface="Calibri"/>
              <a:ea typeface="Verdana"/>
              <a:cs typeface="Calibri"/>
            </a:endParaRPr>
          </a:p>
          <a:p>
            <a:pPr marR="1808480" algn="ctr">
              <a:lnSpc>
                <a:spcPct val="114599"/>
              </a:lnSpc>
              <a:spcBef>
                <a:spcPts val="1190"/>
              </a:spcBef>
              <a:tabLst>
                <a:tab pos="2441585" algn="l"/>
                <a:tab pos="2752101" algn="l"/>
              </a:tabLst>
            </a:pPr>
            <a:r>
              <a:rPr lang="pt-BR" sz="1800" spc="45" dirty="0">
                <a:latin typeface="Calibri"/>
                <a:ea typeface="Verdana"/>
                <a:cs typeface="Calibri"/>
              </a:rPr>
              <a:t>Nom</a:t>
            </a:r>
            <a:r>
              <a:rPr lang="pt-BR" sz="1800" spc="5" dirty="0">
                <a:latin typeface="Calibri"/>
                <a:ea typeface="Verdana"/>
                <a:cs typeface="Calibri"/>
              </a:rPr>
              <a:t>e</a:t>
            </a:r>
            <a:r>
              <a:rPr lang="pt-BR" sz="1800" spc="-75" dirty="0">
                <a:latin typeface="Calibri"/>
                <a:ea typeface="Verdana"/>
                <a:cs typeface="Calibri"/>
              </a:rPr>
              <a:t> </a:t>
            </a:r>
            <a:r>
              <a:rPr lang="pt-BR" spc="30" dirty="0">
                <a:latin typeface="Calibri"/>
                <a:ea typeface="Verdana"/>
                <a:cs typeface="Calibri"/>
              </a:rPr>
              <a:t>dos</a:t>
            </a:r>
            <a:r>
              <a:rPr lang="pt-BR" sz="1800" spc="-75" dirty="0">
                <a:latin typeface="Calibri"/>
                <a:ea typeface="Verdana"/>
                <a:cs typeface="Calibri"/>
              </a:rPr>
              <a:t> </a:t>
            </a:r>
            <a:r>
              <a:rPr lang="pt-BR" spc="10" dirty="0">
                <a:latin typeface="Calibri"/>
                <a:ea typeface="Verdana"/>
                <a:cs typeface="Calibri"/>
              </a:rPr>
              <a:t>alun</a:t>
            </a:r>
            <a:r>
              <a:rPr lang="pt-BR" spc="-10" dirty="0">
                <a:latin typeface="Calibri"/>
                <a:ea typeface="Verdana"/>
                <a:cs typeface="Calibri"/>
              </a:rPr>
              <a:t>os: Alex Junior, </a:t>
            </a:r>
            <a:r>
              <a:rPr lang="pt-BR" spc="-10" dirty="0" err="1">
                <a:latin typeface="Calibri"/>
                <a:ea typeface="Verdana"/>
                <a:cs typeface="Calibri"/>
              </a:rPr>
              <a:t>Dylonrick</a:t>
            </a:r>
            <a:r>
              <a:rPr lang="pt-BR" spc="-10" dirty="0">
                <a:latin typeface="Calibri"/>
                <a:ea typeface="Verdana"/>
                <a:cs typeface="Calibri"/>
              </a:rPr>
              <a:t> Santos, Fábio Almeida, Filipi Merçon, Filipe Patrocínio,  Jonathan Gonçalves, Paulo Ferreira, Pedro Novais e Ulisses Costa.</a:t>
            </a:r>
            <a:endParaRPr lang="pt-BR" spc="-10" dirty="0"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3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87ECB0C-9606-D02D-8782-5D65140E9CFA}"/>
              </a:ext>
            </a:extLst>
          </p:cNvPr>
          <p:cNvSpPr txBox="1"/>
          <p:nvPr/>
        </p:nvSpPr>
        <p:spPr>
          <a:xfrm>
            <a:off x="529832" y="1220836"/>
            <a:ext cx="10956179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Para combater o isolamento de idosos com dificuldades de locomoção, é possível adotar algumas atitudes. Assim, o idoso sentirá mais segurança dentro da própria casa e, também, se sentirá mais confiante.</a:t>
            </a:r>
          </a:p>
          <a:p>
            <a:pPr algn="just"/>
            <a:endParaRPr lang="pt-BR" sz="20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Por isso temos como objetivo implantar esse projeto de acessibilidade dentro das casas para que eles possam ter uma vida mais independente.</a:t>
            </a:r>
          </a:p>
          <a:p>
            <a:pPr algn="just"/>
            <a:endParaRPr lang="pt-BR" sz="20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Exemplos de soluções voltadas especificamente para as pessoas com deficiências ou mobilidade reduzida e pessoas com idade avançada.</a:t>
            </a:r>
          </a:p>
          <a:p>
            <a:pPr algn="just"/>
            <a:endParaRPr lang="pt-BR" sz="20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Um senhor (a) idoso de aproximadamente de 80 anos, com mobilidade reduzida, que faz uso de um andador articulado ou cadeira de rodas em sua residência evidenciam a necessidade de apresentar soluções que tornem suas vidas mais práticas, retirando empecilhos no seu dia-dia e adicionando ferramentas que tornem as suas atividades específicas menos penosas.</a:t>
            </a:r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9">
            <a:extLst>
              <a:ext uri="{FF2B5EF4-FFF2-40B4-BE49-F238E27FC236}">
                <a16:creationId xmlns:a16="http://schemas.microsoft.com/office/drawing/2014/main" id="{3CDF985A-0E6A-6A55-A4BC-18A66270EF2A}"/>
              </a:ext>
            </a:extLst>
          </p:cNvPr>
          <p:cNvGrpSpPr/>
          <p:nvPr/>
        </p:nvGrpSpPr>
        <p:grpSpPr>
          <a:xfrm>
            <a:off x="-1036" y="0"/>
            <a:ext cx="12193036" cy="6858013"/>
            <a:chOff x="1495590" y="4335991"/>
            <a:chExt cx="4569213" cy="272606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DB03AF5-DDE4-6B59-1211-379F36BAD7A7}"/>
                </a:ext>
              </a:extLst>
            </p:cNvPr>
            <p:cNvSpPr/>
            <p:nvPr/>
          </p:nvSpPr>
          <p:spPr>
            <a:xfrm>
              <a:off x="1495590" y="4335996"/>
              <a:ext cx="4568825" cy="2726055"/>
            </a:xfrm>
            <a:custGeom>
              <a:avLst/>
              <a:gdLst/>
              <a:ahLst/>
              <a:cxnLst/>
              <a:rect l="l" t="t" r="r" b="b"/>
              <a:pathLst>
                <a:path w="4568825" h="2726054">
                  <a:moveTo>
                    <a:pt x="4568825" y="0"/>
                  </a:moveTo>
                  <a:lnTo>
                    <a:pt x="0" y="0"/>
                  </a:lnTo>
                  <a:lnTo>
                    <a:pt x="0" y="2725483"/>
                  </a:lnTo>
                  <a:lnTo>
                    <a:pt x="4568825" y="2725483"/>
                  </a:lnTo>
                  <a:lnTo>
                    <a:pt x="456882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17C6E22D-E366-59EA-152E-4ADC7A895D56}"/>
                </a:ext>
              </a:extLst>
            </p:cNvPr>
            <p:cNvSpPr/>
            <p:nvPr/>
          </p:nvSpPr>
          <p:spPr>
            <a:xfrm>
              <a:off x="3742227" y="6907239"/>
              <a:ext cx="2322195" cy="154305"/>
            </a:xfrm>
            <a:custGeom>
              <a:avLst/>
              <a:gdLst/>
              <a:ahLst/>
              <a:cxnLst/>
              <a:rect l="l" t="t" r="r" b="b"/>
              <a:pathLst>
                <a:path w="2322195" h="154304">
                  <a:moveTo>
                    <a:pt x="2321953" y="0"/>
                  </a:moveTo>
                  <a:lnTo>
                    <a:pt x="0" y="154139"/>
                  </a:lnTo>
                  <a:lnTo>
                    <a:pt x="2321953" y="154241"/>
                  </a:lnTo>
                  <a:lnTo>
                    <a:pt x="2321953" y="0"/>
                  </a:lnTo>
                  <a:close/>
                </a:path>
              </a:pathLst>
            </a:custGeom>
            <a:solidFill>
              <a:srgbClr val="93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4E6AF0CB-C7EE-FD0F-174E-716BD02B0EA6}"/>
                </a:ext>
              </a:extLst>
            </p:cNvPr>
            <p:cNvSpPr/>
            <p:nvPr/>
          </p:nvSpPr>
          <p:spPr>
            <a:xfrm>
              <a:off x="1495656" y="6864931"/>
              <a:ext cx="3014980" cy="196850"/>
            </a:xfrm>
            <a:custGeom>
              <a:avLst/>
              <a:gdLst/>
              <a:ahLst/>
              <a:cxnLst/>
              <a:rect l="l" t="t" r="r" b="b"/>
              <a:pathLst>
                <a:path w="3014979" h="196850">
                  <a:moveTo>
                    <a:pt x="0" y="0"/>
                  </a:moveTo>
                  <a:lnTo>
                    <a:pt x="609" y="196545"/>
                  </a:lnTo>
                  <a:lnTo>
                    <a:pt x="3014484" y="196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A19D5863-F910-9BA6-3401-E951DBD48179}"/>
                </a:ext>
              </a:extLst>
            </p:cNvPr>
            <p:cNvSpPr/>
            <p:nvPr/>
          </p:nvSpPr>
          <p:spPr>
            <a:xfrm>
              <a:off x="1498518" y="4335991"/>
              <a:ext cx="4566285" cy="174625"/>
            </a:xfrm>
            <a:custGeom>
              <a:avLst/>
              <a:gdLst/>
              <a:ahLst/>
              <a:cxnLst/>
              <a:rect l="l" t="t" r="r" b="b"/>
              <a:pathLst>
                <a:path w="4566285" h="174625">
                  <a:moveTo>
                    <a:pt x="4565662" y="114"/>
                  </a:moveTo>
                  <a:lnTo>
                    <a:pt x="901" y="0"/>
                  </a:lnTo>
                  <a:lnTo>
                    <a:pt x="0" y="174053"/>
                  </a:lnTo>
                  <a:lnTo>
                    <a:pt x="4565662" y="114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0DA0BFC-0334-9721-91F7-E669ADBE9BFB}"/>
                </a:ext>
              </a:extLst>
            </p:cNvPr>
            <p:cNvSpPr/>
            <p:nvPr/>
          </p:nvSpPr>
          <p:spPr>
            <a:xfrm>
              <a:off x="1503235" y="4336961"/>
              <a:ext cx="4561205" cy="173355"/>
            </a:xfrm>
            <a:custGeom>
              <a:avLst/>
              <a:gdLst/>
              <a:ahLst/>
              <a:cxnLst/>
              <a:rect l="l" t="t" r="r" b="b"/>
              <a:pathLst>
                <a:path w="4561205" h="173354">
                  <a:moveTo>
                    <a:pt x="4560201" y="0"/>
                  </a:moveTo>
                  <a:lnTo>
                    <a:pt x="0" y="114"/>
                  </a:lnTo>
                  <a:lnTo>
                    <a:pt x="4561103" y="173075"/>
                  </a:lnTo>
                  <a:lnTo>
                    <a:pt x="4560201" y="0"/>
                  </a:lnTo>
                  <a:close/>
                </a:path>
              </a:pathLst>
            </a:custGeom>
            <a:solidFill>
              <a:srgbClr val="B3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24">
            <a:extLst>
              <a:ext uri="{FF2B5EF4-FFF2-40B4-BE49-F238E27FC236}">
                <a16:creationId xmlns:a16="http://schemas.microsoft.com/office/drawing/2014/main" id="{1A0C7518-58B5-582D-34F9-16B2F9DBFAA4}"/>
              </a:ext>
            </a:extLst>
          </p:cNvPr>
          <p:cNvGrpSpPr>
            <a:grpSpLocks noChangeAspect="1"/>
          </p:cNvGrpSpPr>
          <p:nvPr/>
        </p:nvGrpSpPr>
        <p:grpSpPr>
          <a:xfrm>
            <a:off x="5793422" y="456103"/>
            <a:ext cx="605155" cy="520195"/>
            <a:chOff x="3631670" y="4537907"/>
            <a:chExt cx="257810" cy="221615"/>
          </a:xfrm>
        </p:grpSpPr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8462BEFC-475F-2070-B531-5C2DEC252112}"/>
                </a:ext>
              </a:extLst>
            </p:cNvPr>
            <p:cNvSpPr/>
            <p:nvPr/>
          </p:nvSpPr>
          <p:spPr>
            <a:xfrm>
              <a:off x="3631670" y="4743846"/>
              <a:ext cx="257810" cy="15875"/>
            </a:xfrm>
            <a:custGeom>
              <a:avLst/>
              <a:gdLst/>
              <a:ahLst/>
              <a:cxnLst/>
              <a:rect l="l" t="t" r="r" b="b"/>
              <a:pathLst>
                <a:path w="257810" h="15875">
                  <a:moveTo>
                    <a:pt x="128498" y="0"/>
                  </a:moveTo>
                  <a:lnTo>
                    <a:pt x="0" y="7835"/>
                  </a:lnTo>
                  <a:lnTo>
                    <a:pt x="128803" y="15633"/>
                  </a:lnTo>
                  <a:lnTo>
                    <a:pt x="257594" y="7924"/>
                  </a:lnTo>
                  <a:lnTo>
                    <a:pt x="128498" y="0"/>
                  </a:lnTo>
                  <a:close/>
                </a:path>
              </a:pathLst>
            </a:custGeom>
            <a:solidFill>
              <a:srgbClr val="E405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26">
              <a:extLst>
                <a:ext uri="{FF2B5EF4-FFF2-40B4-BE49-F238E27FC236}">
                  <a16:creationId xmlns:a16="http://schemas.microsoft.com/office/drawing/2014/main" id="{8CA5DAF3-BB76-26D7-E5EC-56D58A07458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5174" y="4537907"/>
              <a:ext cx="210591" cy="173380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7ECB0C-9606-D02D-8782-5D65140E9CFA}"/>
              </a:ext>
            </a:extLst>
          </p:cNvPr>
          <p:cNvSpPr txBox="1"/>
          <p:nvPr/>
        </p:nvSpPr>
        <p:spPr>
          <a:xfrm>
            <a:off x="627108" y="2154691"/>
            <a:ext cx="10956179" cy="37893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É comum encontrarmos problemas de locomoção voltados especificamente em pessoas com deficiências ou mobilidade reduzida e em pessoas pertencentes ao grupo da terceira idade. Esses problemas podem se revelar de várias formas desde uma instabilidade ao caminhar até uma dificuldade de assentar e levantar de uma cadeira. Isso acontece porque, com o decorrer dos anos acontecem mudanças físicas como, fraqueza muscular, problemas nas articulações, dores e algumas condições neurológicas. As incapacidade ou habilidade reduzidas da locomoção, tem profundas consequências sociais, psicológicas e físicas. Muitos idosos ficam com medo de quedas gerando medo e ansiedade, ficando isoladas e suas próprias residências. Faz-se necessário adotar atitudes simples, como implantar um projeto de acessibilidade dentro da residência, para que eles tenham uma vida mais independente.</a:t>
            </a:r>
          </a:p>
        </p:txBody>
      </p:sp>
    </p:spTree>
    <p:extLst>
      <p:ext uri="{BB962C8B-B14F-4D97-AF65-F5344CB8AC3E}">
        <p14:creationId xmlns:p14="http://schemas.microsoft.com/office/powerpoint/2010/main" val="2156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9">
            <a:extLst>
              <a:ext uri="{FF2B5EF4-FFF2-40B4-BE49-F238E27FC236}">
                <a16:creationId xmlns:a16="http://schemas.microsoft.com/office/drawing/2014/main" id="{3CDF985A-0E6A-6A55-A4BC-18A66270EF2A}"/>
              </a:ext>
            </a:extLst>
          </p:cNvPr>
          <p:cNvGrpSpPr/>
          <p:nvPr/>
        </p:nvGrpSpPr>
        <p:grpSpPr>
          <a:xfrm>
            <a:off x="0" y="-13"/>
            <a:ext cx="12193035" cy="6858013"/>
            <a:chOff x="1495590" y="4335991"/>
            <a:chExt cx="4569213" cy="272606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DB03AF5-DDE4-6B59-1211-379F36BAD7A7}"/>
                </a:ext>
              </a:extLst>
            </p:cNvPr>
            <p:cNvSpPr/>
            <p:nvPr/>
          </p:nvSpPr>
          <p:spPr>
            <a:xfrm>
              <a:off x="1495590" y="4335996"/>
              <a:ext cx="4568825" cy="2726055"/>
            </a:xfrm>
            <a:custGeom>
              <a:avLst/>
              <a:gdLst/>
              <a:ahLst/>
              <a:cxnLst/>
              <a:rect l="l" t="t" r="r" b="b"/>
              <a:pathLst>
                <a:path w="4568825" h="2726054">
                  <a:moveTo>
                    <a:pt x="4568825" y="0"/>
                  </a:moveTo>
                  <a:lnTo>
                    <a:pt x="0" y="0"/>
                  </a:lnTo>
                  <a:lnTo>
                    <a:pt x="0" y="2725483"/>
                  </a:lnTo>
                  <a:lnTo>
                    <a:pt x="4568825" y="2725483"/>
                  </a:lnTo>
                  <a:lnTo>
                    <a:pt x="456882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17C6E22D-E366-59EA-152E-4ADC7A895D56}"/>
                </a:ext>
              </a:extLst>
            </p:cNvPr>
            <p:cNvSpPr/>
            <p:nvPr/>
          </p:nvSpPr>
          <p:spPr>
            <a:xfrm>
              <a:off x="3742227" y="6907239"/>
              <a:ext cx="2322195" cy="154305"/>
            </a:xfrm>
            <a:custGeom>
              <a:avLst/>
              <a:gdLst/>
              <a:ahLst/>
              <a:cxnLst/>
              <a:rect l="l" t="t" r="r" b="b"/>
              <a:pathLst>
                <a:path w="2322195" h="154304">
                  <a:moveTo>
                    <a:pt x="2321953" y="0"/>
                  </a:moveTo>
                  <a:lnTo>
                    <a:pt x="0" y="154139"/>
                  </a:lnTo>
                  <a:lnTo>
                    <a:pt x="2321953" y="154241"/>
                  </a:lnTo>
                  <a:lnTo>
                    <a:pt x="2321953" y="0"/>
                  </a:lnTo>
                  <a:close/>
                </a:path>
              </a:pathLst>
            </a:custGeom>
            <a:solidFill>
              <a:srgbClr val="93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4E6AF0CB-C7EE-FD0F-174E-716BD02B0EA6}"/>
                </a:ext>
              </a:extLst>
            </p:cNvPr>
            <p:cNvSpPr/>
            <p:nvPr/>
          </p:nvSpPr>
          <p:spPr>
            <a:xfrm>
              <a:off x="1495656" y="6864931"/>
              <a:ext cx="3014980" cy="196850"/>
            </a:xfrm>
            <a:custGeom>
              <a:avLst/>
              <a:gdLst/>
              <a:ahLst/>
              <a:cxnLst/>
              <a:rect l="l" t="t" r="r" b="b"/>
              <a:pathLst>
                <a:path w="3014979" h="196850">
                  <a:moveTo>
                    <a:pt x="0" y="0"/>
                  </a:moveTo>
                  <a:lnTo>
                    <a:pt x="609" y="196545"/>
                  </a:lnTo>
                  <a:lnTo>
                    <a:pt x="3014484" y="196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A19D5863-F910-9BA6-3401-E951DBD48179}"/>
                </a:ext>
              </a:extLst>
            </p:cNvPr>
            <p:cNvSpPr/>
            <p:nvPr/>
          </p:nvSpPr>
          <p:spPr>
            <a:xfrm>
              <a:off x="1498518" y="4335991"/>
              <a:ext cx="4566285" cy="174625"/>
            </a:xfrm>
            <a:custGeom>
              <a:avLst/>
              <a:gdLst/>
              <a:ahLst/>
              <a:cxnLst/>
              <a:rect l="l" t="t" r="r" b="b"/>
              <a:pathLst>
                <a:path w="4566285" h="174625">
                  <a:moveTo>
                    <a:pt x="4565662" y="114"/>
                  </a:moveTo>
                  <a:lnTo>
                    <a:pt x="901" y="0"/>
                  </a:lnTo>
                  <a:lnTo>
                    <a:pt x="0" y="174053"/>
                  </a:lnTo>
                  <a:lnTo>
                    <a:pt x="4565662" y="114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0DA0BFC-0334-9721-91F7-E669ADBE9BFB}"/>
                </a:ext>
              </a:extLst>
            </p:cNvPr>
            <p:cNvSpPr/>
            <p:nvPr/>
          </p:nvSpPr>
          <p:spPr>
            <a:xfrm>
              <a:off x="1503235" y="4336961"/>
              <a:ext cx="4561205" cy="173355"/>
            </a:xfrm>
            <a:custGeom>
              <a:avLst/>
              <a:gdLst/>
              <a:ahLst/>
              <a:cxnLst/>
              <a:rect l="l" t="t" r="r" b="b"/>
              <a:pathLst>
                <a:path w="4561205" h="173354">
                  <a:moveTo>
                    <a:pt x="4560201" y="0"/>
                  </a:moveTo>
                  <a:lnTo>
                    <a:pt x="0" y="114"/>
                  </a:lnTo>
                  <a:lnTo>
                    <a:pt x="4561103" y="173075"/>
                  </a:lnTo>
                  <a:lnTo>
                    <a:pt x="4560201" y="0"/>
                  </a:lnTo>
                  <a:close/>
                </a:path>
              </a:pathLst>
            </a:custGeom>
            <a:solidFill>
              <a:srgbClr val="B3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24">
            <a:extLst>
              <a:ext uri="{FF2B5EF4-FFF2-40B4-BE49-F238E27FC236}">
                <a16:creationId xmlns:a16="http://schemas.microsoft.com/office/drawing/2014/main" id="{1A0C7518-58B5-582D-34F9-16B2F9DBFAA4}"/>
              </a:ext>
            </a:extLst>
          </p:cNvPr>
          <p:cNvGrpSpPr>
            <a:grpSpLocks noChangeAspect="1"/>
          </p:cNvGrpSpPr>
          <p:nvPr/>
        </p:nvGrpSpPr>
        <p:grpSpPr>
          <a:xfrm>
            <a:off x="5793422" y="456103"/>
            <a:ext cx="605155" cy="520195"/>
            <a:chOff x="3631670" y="4537907"/>
            <a:chExt cx="257810" cy="221615"/>
          </a:xfrm>
        </p:grpSpPr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8462BEFC-475F-2070-B531-5C2DEC252112}"/>
                </a:ext>
              </a:extLst>
            </p:cNvPr>
            <p:cNvSpPr/>
            <p:nvPr/>
          </p:nvSpPr>
          <p:spPr>
            <a:xfrm>
              <a:off x="3631670" y="4743846"/>
              <a:ext cx="257810" cy="15875"/>
            </a:xfrm>
            <a:custGeom>
              <a:avLst/>
              <a:gdLst/>
              <a:ahLst/>
              <a:cxnLst/>
              <a:rect l="l" t="t" r="r" b="b"/>
              <a:pathLst>
                <a:path w="257810" h="15875">
                  <a:moveTo>
                    <a:pt x="128498" y="0"/>
                  </a:moveTo>
                  <a:lnTo>
                    <a:pt x="0" y="7835"/>
                  </a:lnTo>
                  <a:lnTo>
                    <a:pt x="128803" y="15633"/>
                  </a:lnTo>
                  <a:lnTo>
                    <a:pt x="257594" y="7924"/>
                  </a:lnTo>
                  <a:lnTo>
                    <a:pt x="128498" y="0"/>
                  </a:lnTo>
                  <a:close/>
                </a:path>
              </a:pathLst>
            </a:custGeom>
            <a:solidFill>
              <a:srgbClr val="E405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26">
              <a:extLst>
                <a:ext uri="{FF2B5EF4-FFF2-40B4-BE49-F238E27FC236}">
                  <a16:creationId xmlns:a16="http://schemas.microsoft.com/office/drawing/2014/main" id="{8CA5DAF3-BB76-26D7-E5EC-56D58A07458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5174" y="4537907"/>
              <a:ext cx="210591" cy="173380"/>
            </a:xfrm>
            <a:prstGeom prst="rect">
              <a:avLst/>
            </a:prstGeom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38FC0D4-FBDF-0FEE-8258-6840C2B3A04A}"/>
              </a:ext>
            </a:extLst>
          </p:cNvPr>
          <p:cNvSpPr txBox="1"/>
          <p:nvPr/>
        </p:nvSpPr>
        <p:spPr>
          <a:xfrm>
            <a:off x="1513120" y="969511"/>
            <a:ext cx="91652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4040" marR="525780" algn="ctr"/>
            <a:r>
              <a:rPr lang="pt-BR" sz="3200" b="1" spc="4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pt-BR" sz="2000" dirty="0">
              <a:latin typeface="Verdana"/>
              <a:cs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67957F-738E-8ECD-F73A-6A60F4AD7FE1}"/>
              </a:ext>
            </a:extLst>
          </p:cNvPr>
          <p:cNvSpPr txBox="1"/>
          <p:nvPr/>
        </p:nvSpPr>
        <p:spPr>
          <a:xfrm>
            <a:off x="1749479" y="1717300"/>
            <a:ext cx="8661175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Preparar um site contendo informações, procedimentos e custos de materiais para instalação de um projeto de acessibilidade dentro da residência.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Levantar o orçamento de materiais e mão de obra desmitificando que automatização voltada para acessibilidade de pessoas idosas e deficientes gera altos custos.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Implantar um modelo de instalação elétrica em residência para apresentação.</a:t>
            </a:r>
            <a:endParaRPr lang="pt-BR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038FC0D4-FBDF-0FEE-8258-6840C2B3A04A}"/>
              </a:ext>
            </a:extLst>
          </p:cNvPr>
          <p:cNvSpPr txBox="1"/>
          <p:nvPr/>
        </p:nvSpPr>
        <p:spPr>
          <a:xfrm>
            <a:off x="1513120" y="969511"/>
            <a:ext cx="91652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4040" marR="525780" algn="ctr"/>
            <a:r>
              <a:rPr lang="pt-BR" sz="3200" b="1" spc="4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2000" dirty="0">
              <a:latin typeface="Verdana"/>
              <a:cs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67957F-738E-8ECD-F73A-6A60F4AD7FE1}"/>
              </a:ext>
            </a:extLst>
          </p:cNvPr>
          <p:cNvSpPr txBox="1"/>
          <p:nvPr/>
        </p:nvSpPr>
        <p:spPr>
          <a:xfrm>
            <a:off x="1749479" y="1717300"/>
            <a:ext cx="8661175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 que será feito: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Preparar instalação elétrica em residência viabilizando a acessibilidade para pessoas deficientes e idosas.</a:t>
            </a:r>
          </a:p>
          <a:p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Porque será feito:  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Implantar automação residencial voltada para acessibilidade focando na apresentação dos custos para apresentação ao público sem conhecimentos específicos. </a:t>
            </a:r>
          </a:p>
          <a:p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Onde será feito: 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Será aplicado na casa de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Dylonrick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Santos e apresentado. </a:t>
            </a:r>
          </a:p>
          <a:p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Quando será feito: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Instalações elétricas feitas durante o mês de abril e apresentação no site 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3"/>
              </a:rPr>
              <a:t>www.xxx.com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 partir do dia 15/06/2024</a:t>
            </a: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DBA9888-BF00-F729-1B8E-5512AB0BEC14}"/>
              </a:ext>
            </a:extLst>
          </p:cNvPr>
          <p:cNvSpPr txBox="1"/>
          <p:nvPr/>
        </p:nvSpPr>
        <p:spPr>
          <a:xfrm>
            <a:off x="836580" y="1717300"/>
            <a:ext cx="733960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Aplicação da instalação</a:t>
            </a:r>
          </a:p>
          <a:p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	Ao lado temos a planta representada com os pontos de instalações elétricas disponível.</a:t>
            </a: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	A proposta é automatizar cada ambiente e apresentar de forma suscinta o método de instalações e valores necessário para implantação.</a:t>
            </a: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31" name="Imagem 30" descr="Diagrama, Desenho técnico&#10;&#10;Descrição gerada automaticamente">
            <a:extLst>
              <a:ext uri="{FF2B5EF4-FFF2-40B4-BE49-F238E27FC236}">
                <a16:creationId xmlns:a16="http://schemas.microsoft.com/office/drawing/2014/main" id="{CA39F3A6-81E2-EA99-6D05-A60B681DA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79" y="-4094"/>
            <a:ext cx="4042440" cy="7026257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EE4CA640-2ECA-9419-1C61-625AD5C84F08}"/>
              </a:ext>
            </a:extLst>
          </p:cNvPr>
          <p:cNvSpPr txBox="1"/>
          <p:nvPr/>
        </p:nvSpPr>
        <p:spPr>
          <a:xfrm>
            <a:off x="10934059" y="6581001"/>
            <a:ext cx="116269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b="1" dirty="0"/>
              <a:t>Fonte: Própria</a:t>
            </a:r>
          </a:p>
        </p:txBody>
      </p:sp>
    </p:spTree>
    <p:extLst>
      <p:ext uri="{BB962C8B-B14F-4D97-AF65-F5344CB8AC3E}">
        <p14:creationId xmlns:p14="http://schemas.microsoft.com/office/powerpoint/2010/main" val="119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9FEA4E-FECE-17F2-29A3-E8D11F7CDE62}"/>
              </a:ext>
            </a:extLst>
          </p:cNvPr>
          <p:cNvSpPr txBox="1"/>
          <p:nvPr/>
        </p:nvSpPr>
        <p:spPr>
          <a:xfrm>
            <a:off x="1328949" y="1315790"/>
            <a:ext cx="9574075" cy="49259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Instalação Elétrica banheiros.</a:t>
            </a:r>
          </a:p>
          <a:p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	Nos banheiros temos a instalação da Interruptor Inteligente Wi-Fi do fabricante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NovaDigital</a:t>
            </a:r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Custo para instalação: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Interruptor inteligente </a:t>
            </a:r>
            <a:r>
              <a:rPr lang="pt-BR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wi-fi</a:t>
            </a: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R$ 36,02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Mao de obra custo médio R$150,00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kern="1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Total da Instalação para dois pontos R$ 372,04</a:t>
            </a:r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4122248" y="2494993"/>
            <a:ext cx="7078288" cy="3048526"/>
            <a:chOff x="4122248" y="2494993"/>
            <a:chExt cx="7078288" cy="3048526"/>
          </a:xfrm>
        </p:grpSpPr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F10DC378-F739-5392-07DC-C91272D9B755}"/>
                </a:ext>
              </a:extLst>
            </p:cNvPr>
            <p:cNvGrpSpPr/>
            <p:nvPr/>
          </p:nvGrpSpPr>
          <p:grpSpPr>
            <a:xfrm>
              <a:off x="4122248" y="2494993"/>
              <a:ext cx="2994911" cy="1630709"/>
              <a:chOff x="3135376" y="3147682"/>
              <a:chExt cx="2994911" cy="1630709"/>
            </a:xfrm>
          </p:grpSpPr>
          <p:pic>
            <p:nvPicPr>
              <p:cNvPr id="35" name="Imagem 34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D87930CA-CCA7-41BF-1F7B-DFBE2DA9A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5376" y="3147682"/>
                <a:ext cx="2994911" cy="1630709"/>
              </a:xfrm>
              <a:prstGeom prst="rect">
                <a:avLst/>
              </a:prstGeom>
            </p:spPr>
          </p:pic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A7830580-92BB-A714-A2A7-870AD6910E77}"/>
                  </a:ext>
                </a:extLst>
              </p:cNvPr>
              <p:cNvSpPr txBox="1"/>
              <p:nvPr/>
            </p:nvSpPr>
            <p:spPr>
              <a:xfrm>
                <a:off x="4588247" y="4472634"/>
                <a:ext cx="1406948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pt-BR" sz="1200" b="1" dirty="0"/>
                  <a:t>Fonte: </a:t>
                </a:r>
                <a:r>
                  <a:rPr lang="pt-BR" sz="1200" b="1" dirty="0" err="1"/>
                  <a:t>novadigital</a:t>
                </a:r>
                <a:endParaRPr lang="pt-BR" sz="1200" b="1" dirty="0"/>
              </a:p>
            </p:txBody>
          </p: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FDB77627-DA63-1EF5-5C5C-FA880F1EA539}"/>
                </a:ext>
              </a:extLst>
            </p:cNvPr>
            <p:cNvGrpSpPr/>
            <p:nvPr/>
          </p:nvGrpSpPr>
          <p:grpSpPr>
            <a:xfrm>
              <a:off x="7390536" y="2564438"/>
              <a:ext cx="3810000" cy="2979081"/>
              <a:chOff x="7464949" y="3253910"/>
              <a:chExt cx="3810000" cy="2979081"/>
            </a:xfrm>
          </p:grpSpPr>
          <p:pic>
            <p:nvPicPr>
              <p:cNvPr id="33" name="Imagem 32" descr="Uma imagem contendo Diagrama&#10;&#10;Descrição gerada automaticamente">
                <a:extLst>
                  <a:ext uri="{FF2B5EF4-FFF2-40B4-BE49-F238E27FC236}">
                    <a16:creationId xmlns:a16="http://schemas.microsoft.com/office/drawing/2014/main" id="{947BDCE1-4B0C-8276-B83B-939BEAE76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949" y="3253910"/>
                <a:ext cx="3810000" cy="2781300"/>
              </a:xfrm>
              <a:prstGeom prst="rect">
                <a:avLst/>
              </a:prstGeom>
            </p:spPr>
          </p:pic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ADBA5A-7462-6BBC-383A-A01E736FA579}"/>
                  </a:ext>
                </a:extLst>
              </p:cNvPr>
              <p:cNvSpPr txBox="1"/>
              <p:nvPr/>
            </p:nvSpPr>
            <p:spPr>
              <a:xfrm>
                <a:off x="9989438" y="5955992"/>
                <a:ext cx="1162691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pt-BR" sz="1200" b="1" dirty="0"/>
                  <a:t>Fonte: Própria</a:t>
                </a:r>
              </a:p>
            </p:txBody>
          </p:sp>
        </p:grp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7FEC3B51-260F-900B-B3F2-6100055C1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7528" y="3073962"/>
              <a:ext cx="2236426" cy="2363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8A683D98-ED8E-074B-11CA-5BE61F4A4DBA}"/>
                </a:ext>
              </a:extLst>
            </p:cNvPr>
            <p:cNvCxnSpPr>
              <a:cxnSpLocks/>
            </p:cNvCxnSpPr>
            <p:nvPr/>
          </p:nvCxnSpPr>
          <p:spPr>
            <a:xfrm>
              <a:off x="7255444" y="3608157"/>
              <a:ext cx="1047896" cy="6938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3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9FEA4E-FECE-17F2-29A3-E8D11F7CDE62}"/>
              </a:ext>
            </a:extLst>
          </p:cNvPr>
          <p:cNvSpPr txBox="1"/>
          <p:nvPr/>
        </p:nvSpPr>
        <p:spPr>
          <a:xfrm>
            <a:off x="1075728" y="1027984"/>
            <a:ext cx="957407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Abaixo temos o esquema encontrado no manual do fabricante, onde de forma sucinta ligamos a faze e neutro no Interruptor Inteligente Wi-Fi fazendo um paralelo com o interruptor convencional sendo possível a utilização de ambos.</a:t>
            </a: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5DF477F7-2386-779E-2C80-E534AA2A6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38" y="3101449"/>
            <a:ext cx="3858656" cy="280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55F42F6-434C-DFDF-6D3A-9B6E253DE519}"/>
              </a:ext>
            </a:extLst>
          </p:cNvPr>
          <p:cNvSpPr txBox="1"/>
          <p:nvPr/>
        </p:nvSpPr>
        <p:spPr>
          <a:xfrm>
            <a:off x="9838723" y="5909449"/>
            <a:ext cx="140694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b="1" dirty="0"/>
              <a:t>Fonte: </a:t>
            </a:r>
            <a:r>
              <a:rPr lang="pt-BR" sz="1200" b="1" dirty="0" err="1"/>
              <a:t>novadigital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53452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9FEA4E-FECE-17F2-29A3-E8D11F7CDE62}"/>
              </a:ext>
            </a:extLst>
          </p:cNvPr>
          <p:cNvSpPr txBox="1"/>
          <p:nvPr/>
        </p:nvSpPr>
        <p:spPr>
          <a:xfrm>
            <a:off x="753059" y="1161727"/>
            <a:ext cx="9574075" cy="55630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Instalação Elétrica </a:t>
            </a:r>
            <a:r>
              <a:rPr lang="pt-BR" b="1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dos Quartos</a:t>
            </a:r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</a:p>
          <a:p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	Nos Quartos temos a instalação da Interruptor Touch Wi-Fi do fabricante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NovaDigital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adicionando a Tomada Inteligente PRO 20A para automatização do Ar-Condicionado.</a:t>
            </a: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Custo para instalação: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Interruptor inteligente </a:t>
            </a:r>
            <a:r>
              <a:rPr lang="pt-BR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wi-fi</a:t>
            </a: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R$ 69,51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Tomada Inteligente PRO 20A R$ 53,47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Mao de obra custo médio R$150,00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 metros de cabo vermelho de 1,5mm R$ 6,00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kern="1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Total da Instalação para dois pontos interruptor e tomada R$ 654,49</a:t>
            </a:r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55DCEE-C10D-A5DA-EC35-2A52BFA7BD41}"/>
              </a:ext>
            </a:extLst>
          </p:cNvPr>
          <p:cNvSpPr txBox="1"/>
          <p:nvPr/>
        </p:nvSpPr>
        <p:spPr>
          <a:xfrm>
            <a:off x="10525533" y="5915547"/>
            <a:ext cx="116269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b="1" dirty="0"/>
              <a:t>Fonte: Própria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4210978" y="974008"/>
            <a:ext cx="7695649" cy="4362605"/>
            <a:chOff x="4210978" y="974008"/>
            <a:chExt cx="7695649" cy="4362605"/>
          </a:xfrm>
        </p:grpSpPr>
        <p:pic>
          <p:nvPicPr>
            <p:cNvPr id="3" name="Imagem 2" descr="Diagrama&#10;&#10;Descrição gerada automaticamente">
              <a:extLst>
                <a:ext uri="{FF2B5EF4-FFF2-40B4-BE49-F238E27FC236}">
                  <a16:creationId xmlns:a16="http://schemas.microsoft.com/office/drawing/2014/main" id="{C19689D4-ABA5-1600-E032-947BCA42B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390" y="2498301"/>
              <a:ext cx="5189237" cy="2838312"/>
            </a:xfrm>
            <a:prstGeom prst="rect">
              <a:avLst/>
            </a:prstGeom>
          </p:spPr>
        </p:pic>
        <p:pic>
          <p:nvPicPr>
            <p:cNvPr id="21" name="Imagem 20" descr="Caixa de celular&#10;&#10;Descrição gerada automaticamente com confiança média">
              <a:extLst>
                <a:ext uri="{FF2B5EF4-FFF2-40B4-BE49-F238E27FC236}">
                  <a16:creationId xmlns:a16="http://schemas.microsoft.com/office/drawing/2014/main" id="{4AB60175-B82A-A898-B592-092230734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2056" y="974008"/>
              <a:ext cx="1856168" cy="1107012"/>
            </a:xfrm>
            <a:prstGeom prst="rect">
              <a:avLst/>
            </a:prstGeom>
          </p:spPr>
        </p:pic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5964500E-D4D8-7B7A-794B-FF142128E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0755" y="3142411"/>
              <a:ext cx="2383832" cy="1262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BA9A11BD-7E41-6C9E-9785-FE962BBBE2E7}"/>
                </a:ext>
              </a:extLst>
            </p:cNvPr>
            <p:cNvCxnSpPr>
              <a:cxnSpLocks/>
            </p:cNvCxnSpPr>
            <p:nvPr/>
          </p:nvCxnSpPr>
          <p:spPr>
            <a:xfrm>
              <a:off x="5889516" y="4065567"/>
              <a:ext cx="4332483" cy="108327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141AC185-2525-6A8E-D11C-426721D602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9659" y="2112029"/>
              <a:ext cx="253796" cy="772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Imagem 35" descr="Texto&#10;&#10;Descrição gerada automaticamente">
              <a:extLst>
                <a:ext uri="{FF2B5EF4-FFF2-40B4-BE49-F238E27FC236}">
                  <a16:creationId xmlns:a16="http://schemas.microsoft.com/office/drawing/2014/main" id="{10D1C291-F660-A1D8-F048-F3A822BE3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0978" y="2417811"/>
              <a:ext cx="1776176" cy="1701678"/>
            </a:xfrm>
            <a:prstGeom prst="rect">
              <a:avLst/>
            </a:prstGeom>
          </p:spPr>
        </p:pic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08DD4FB-3BE2-D267-F4D2-9ABEA460B038}"/>
              </a:ext>
            </a:extLst>
          </p:cNvPr>
          <p:cNvSpPr txBox="1"/>
          <p:nvPr/>
        </p:nvSpPr>
        <p:spPr>
          <a:xfrm>
            <a:off x="5310442" y="4715026"/>
            <a:ext cx="140694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b="1" dirty="0"/>
              <a:t>Fonte: </a:t>
            </a:r>
            <a:r>
              <a:rPr lang="pt-BR" sz="1200" b="1" dirty="0" err="1"/>
              <a:t>novadigital</a:t>
            </a:r>
            <a:endParaRPr lang="pt-BR" sz="1200" b="1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8CB8EA5-8D68-19F0-5DE2-543A0FF2FB1F}"/>
              </a:ext>
            </a:extLst>
          </p:cNvPr>
          <p:cNvSpPr txBox="1"/>
          <p:nvPr/>
        </p:nvSpPr>
        <p:spPr>
          <a:xfrm>
            <a:off x="10685980" y="2279312"/>
            <a:ext cx="140694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b="1" dirty="0"/>
              <a:t>Fonte: </a:t>
            </a:r>
            <a:r>
              <a:rPr lang="pt-BR" sz="1200" b="1" dirty="0" err="1"/>
              <a:t>novadigital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33796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9FEA4E-FECE-17F2-29A3-E8D11F7CDE62}"/>
              </a:ext>
            </a:extLst>
          </p:cNvPr>
          <p:cNvSpPr txBox="1"/>
          <p:nvPr/>
        </p:nvSpPr>
        <p:spPr>
          <a:xfrm>
            <a:off x="836579" y="1267913"/>
            <a:ext cx="9574075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Para 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instalação das tomadas apenas efetuamos a troca pela Tomada Inteligente PRO </a:t>
            </a:r>
            <a:r>
              <a:rPr lang="pt-BR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20A. Abaixo 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temos o esquema encontrado no manual do fabricante para instalação do Interruptor Touch Wi-Fi, sendo necessário faze e neutro para o modulo </a:t>
            </a:r>
          </a:p>
          <a:p>
            <a:pPr algn="just"/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inteligente e um retorno para ligação da lâmpada.</a:t>
            </a: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55F42F6-434C-DFDF-6D3A-9B6E253DE519}"/>
              </a:ext>
            </a:extLst>
          </p:cNvPr>
          <p:cNvSpPr txBox="1"/>
          <p:nvPr/>
        </p:nvSpPr>
        <p:spPr>
          <a:xfrm>
            <a:off x="9838723" y="5909449"/>
            <a:ext cx="140694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b="1" dirty="0"/>
              <a:t>Fonte: </a:t>
            </a:r>
            <a:r>
              <a:rPr lang="pt-BR" sz="1200" b="1" dirty="0" err="1"/>
              <a:t>novadigital</a:t>
            </a:r>
            <a:endParaRPr lang="pt-BR" sz="12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875AF5F-1236-3463-C8E1-78362E8A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844" y="2745241"/>
            <a:ext cx="2182731" cy="25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9FEA4E-FECE-17F2-29A3-E8D11F7CDE62}"/>
              </a:ext>
            </a:extLst>
          </p:cNvPr>
          <p:cNvSpPr txBox="1"/>
          <p:nvPr/>
        </p:nvSpPr>
        <p:spPr>
          <a:xfrm>
            <a:off x="753002" y="1170289"/>
            <a:ext cx="7714034" cy="47320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Instalação Elétrica Sala, Cozinha, Lavanderia e Varanda</a:t>
            </a:r>
          </a:p>
          <a:p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	Nos demais ambientes tempos a instalação do Interruptor Touch de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ZigBee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6 Botões e para a sala de Jantar o Interruptor Inteligente para Ventilador.</a:t>
            </a: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Custo para instalação: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Interruptor Touch de </a:t>
            </a:r>
            <a:r>
              <a:rPr lang="pt-BR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ZigBee</a:t>
            </a: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6 Botões R$ 149,00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800" kern="100" dirty="0" smtClean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Mão </a:t>
            </a: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 obra custo médio </a:t>
            </a:r>
            <a:r>
              <a:rPr lang="pt-BR" sz="1800" kern="100" dirty="0" smtClean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R$ 800,00</a:t>
            </a:r>
            <a:endParaRPr lang="pt-BR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21 metros de cabo vermelho de 1,5mm R$ 42,00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800" kern="100" dirty="0" smtClean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Interruptor </a:t>
            </a: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Inteligente para Ventilador R$ 157,47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kern="1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Custo Total de Instalação </a:t>
            </a: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R$ 1148,47</a:t>
            </a:r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8310720" y="217293"/>
            <a:ext cx="3904593" cy="6858000"/>
            <a:chOff x="8310720" y="217293"/>
            <a:chExt cx="3904593" cy="6858000"/>
          </a:xfrm>
        </p:grpSpPr>
        <p:pic>
          <p:nvPicPr>
            <p:cNvPr id="14" name="Imagem 13" descr="Diagrama&#10;&#10;Descrição gerada automaticamente">
              <a:extLst>
                <a:ext uri="{FF2B5EF4-FFF2-40B4-BE49-F238E27FC236}">
                  <a16:creationId xmlns:a16="http://schemas.microsoft.com/office/drawing/2014/main" id="{2D48CCFF-B01C-88A6-C970-7D29FB1BB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720" y="217293"/>
              <a:ext cx="3904593" cy="6858000"/>
            </a:xfrm>
            <a:prstGeom prst="rect">
              <a:avLst/>
            </a:prstGeom>
          </p:spPr>
        </p:pic>
        <p:pic>
          <p:nvPicPr>
            <p:cNvPr id="20" name="Imagem 19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847BEEEF-9322-7DDE-C602-C12D6836C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6777" y="587607"/>
              <a:ext cx="1131056" cy="1595842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4" name="Imagem 23" descr="Tela de celula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95C53502-72AA-E218-995C-B4406CA95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613" y="3612217"/>
              <a:ext cx="705282" cy="1379180"/>
            </a:xfrm>
            <a:prstGeom prst="rect">
              <a:avLst/>
            </a:prstGeom>
          </p:spPr>
        </p:pic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8828658C-5284-AABB-AB43-3EA2629B14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7309" y="939502"/>
              <a:ext cx="523231" cy="3097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834F7572-C2D9-7052-87FA-9EC1558A4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9307" y="3284989"/>
              <a:ext cx="207489" cy="309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555DCEE-C10D-A5DA-EC35-2A52BFA7BD41}"/>
                </a:ext>
              </a:extLst>
            </p:cNvPr>
            <p:cNvSpPr txBox="1"/>
            <p:nvPr/>
          </p:nvSpPr>
          <p:spPr>
            <a:xfrm>
              <a:off x="11052622" y="6480883"/>
              <a:ext cx="1162691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1200" b="1" dirty="0"/>
                <a:t>Fonte: Própria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3C948B0-3FB3-D6F4-85D7-678A65390528}"/>
                </a:ext>
              </a:extLst>
            </p:cNvPr>
            <p:cNvSpPr txBox="1"/>
            <p:nvPr/>
          </p:nvSpPr>
          <p:spPr>
            <a:xfrm>
              <a:off x="8435833" y="4852897"/>
              <a:ext cx="140694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1200" b="1" dirty="0"/>
                <a:t>Fonte: </a:t>
              </a:r>
              <a:r>
                <a:rPr lang="pt-BR" sz="1200" b="1" dirty="0" err="1"/>
                <a:t>novadigital</a:t>
              </a:r>
              <a:endParaRPr lang="pt-BR" sz="1200" b="1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7522093D-6DEF-0B47-AD6A-4D4435A0C483}"/>
                </a:ext>
              </a:extLst>
            </p:cNvPr>
            <p:cNvSpPr txBox="1"/>
            <p:nvPr/>
          </p:nvSpPr>
          <p:spPr>
            <a:xfrm>
              <a:off x="10808365" y="2044949"/>
              <a:ext cx="140694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1200" b="1" dirty="0"/>
                <a:t>Fonte: </a:t>
              </a:r>
              <a:r>
                <a:rPr lang="pt-BR" sz="1200" b="1" dirty="0" err="1"/>
                <a:t>novadigital</a:t>
              </a:r>
              <a:endParaRPr lang="pt-BR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084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038FC0D4-FBDF-0FEE-8258-6840C2B3A04A}"/>
              </a:ext>
            </a:extLst>
          </p:cNvPr>
          <p:cNvSpPr txBox="1"/>
          <p:nvPr/>
        </p:nvSpPr>
        <p:spPr>
          <a:xfrm>
            <a:off x="1442812" y="1100319"/>
            <a:ext cx="9165264" cy="12439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4040" marR="525780" algn="ctr"/>
            <a:r>
              <a:rPr lang="pt-BR" sz="3200" b="1" spc="45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dos Componentes</a:t>
            </a:r>
            <a:endParaRPr lang="pt-BR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pt-BR" sz="1100">
              <a:latin typeface="Verdana"/>
              <a:cs typeface="Verdana"/>
            </a:endParaRPr>
          </a:p>
          <a:p>
            <a:pPr>
              <a:spcBef>
                <a:spcPts val="50"/>
              </a:spcBef>
            </a:pPr>
            <a:endParaRPr lang="pt-BR" sz="2000">
              <a:latin typeface="Verdana"/>
              <a:cs typeface="Verdana"/>
            </a:endParaRPr>
          </a:p>
        </p:txBody>
      </p:sp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5343973-FE86-B81F-8417-FF94415C6B82}"/>
              </a:ext>
            </a:extLst>
          </p:cNvPr>
          <p:cNvSpPr>
            <a:spLocks noGrp="1"/>
          </p:cNvSpPr>
          <p:nvPr/>
        </p:nvSpPr>
        <p:spPr>
          <a:xfrm>
            <a:off x="6346634" y="1826063"/>
            <a:ext cx="3078835" cy="642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cs typeface="Calibri"/>
              </a:rPr>
              <a:t>DYLONRICK SANTOS </a:t>
            </a:r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CF32280-1154-9F9E-9484-3D718D283BA8}"/>
              </a:ext>
            </a:extLst>
          </p:cNvPr>
          <p:cNvSpPr txBox="1">
            <a:spLocks/>
          </p:cNvSpPr>
          <p:nvPr/>
        </p:nvSpPr>
        <p:spPr>
          <a:xfrm>
            <a:off x="6303010" y="2657983"/>
            <a:ext cx="5157787" cy="32742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/>
              <a:t>Idade: 33 Anos</a:t>
            </a:r>
            <a:endParaRPr lang="pt-BR" sz="1600">
              <a:cs typeface="Calibri"/>
            </a:endParaRPr>
          </a:p>
          <a:p>
            <a:pPr algn="just"/>
            <a:r>
              <a:rPr lang="pt-BR" sz="1600"/>
              <a:t>Cidade:  Vitória – ES</a:t>
            </a:r>
            <a:endParaRPr lang="pt-BR" sz="1600">
              <a:ea typeface="Calibri"/>
              <a:cs typeface="Calibri"/>
            </a:endParaRPr>
          </a:p>
          <a:p>
            <a:pPr algn="just"/>
            <a:r>
              <a:rPr lang="pt-BR" sz="1600"/>
              <a:t>Quem eu sou?</a:t>
            </a:r>
            <a:endParaRPr lang="pt-BR" sz="1600">
              <a:ea typeface="Calibri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1600">
                <a:cs typeface="Calibri" panose="020F0502020204030204"/>
              </a:rPr>
              <a:t>Natural de Vitória, técnico em eletrotécnica pelo CEDTEC, atualmente trabalhando com Orientador de inspeção elétrica e instrumentação nas usinas de pelotização 5 a 7 no complexo de tubarão com vasto conhecimento na área, porém sempre disposto a absorver novos conhecimentos. Esse é o motivo no qual estou cursando engenharia.</a:t>
            </a:r>
            <a:endParaRPr lang="pt-BR" sz="1600">
              <a:ea typeface="Calibri"/>
              <a:cs typeface="Calibri" panose="020F0502020204030204"/>
            </a:endParaRPr>
          </a:p>
          <a:p>
            <a:pPr marL="0" indent="0" algn="just">
              <a:buNone/>
            </a:pPr>
            <a:endParaRPr lang="pt-BR" sz="1600">
              <a:ea typeface="Calibri"/>
              <a:cs typeface="Calibri" panose="020F0502020204030204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3600"/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33394AFF-8F13-2182-0EBF-A18E09F93726}"/>
              </a:ext>
            </a:extLst>
          </p:cNvPr>
          <p:cNvSpPr>
            <a:spLocks noGrp="1"/>
          </p:cNvSpPr>
          <p:nvPr/>
        </p:nvSpPr>
        <p:spPr>
          <a:xfrm>
            <a:off x="6044517" y="2031998"/>
            <a:ext cx="3047297" cy="703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>
              <a:ea typeface="Calibri"/>
              <a:cs typeface="Calibri"/>
            </a:endParaRP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89F465ED-F333-E05B-AFCA-76A21394C4F1}"/>
              </a:ext>
            </a:extLst>
          </p:cNvPr>
          <p:cNvSpPr txBox="1">
            <a:spLocks/>
          </p:cNvSpPr>
          <p:nvPr/>
        </p:nvSpPr>
        <p:spPr>
          <a:xfrm>
            <a:off x="5983660" y="2736327"/>
            <a:ext cx="5983542" cy="32742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1600">
              <a:ea typeface="Calibri"/>
              <a:cs typeface="Calibri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05E6E85A-E68F-9C40-DF83-5BDF41FF9032}"/>
              </a:ext>
            </a:extLst>
          </p:cNvPr>
          <p:cNvSpPr txBox="1">
            <a:spLocks/>
          </p:cNvSpPr>
          <p:nvPr/>
        </p:nvSpPr>
        <p:spPr>
          <a:xfrm>
            <a:off x="6342911" y="3043409"/>
            <a:ext cx="5157787" cy="350313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360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CDCAA46-4692-5037-2125-8A8A884E5C70}"/>
              </a:ext>
            </a:extLst>
          </p:cNvPr>
          <p:cNvSpPr>
            <a:spLocks noGrp="1"/>
          </p:cNvSpPr>
          <p:nvPr/>
        </p:nvSpPr>
        <p:spPr>
          <a:xfrm>
            <a:off x="6300303" y="2339487"/>
            <a:ext cx="3078835" cy="642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3" name="Imagem 2" descr="Homem com camisa verde&#10;&#10;Descrição gerada automaticamente">
            <a:extLst>
              <a:ext uri="{FF2B5EF4-FFF2-40B4-BE49-F238E27FC236}">
                <a16:creationId xmlns:a16="http://schemas.microsoft.com/office/drawing/2014/main" id="{B947FD2A-E1BE-35FE-63CE-880C9C3B3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89" y="1828939"/>
            <a:ext cx="1262150" cy="1668762"/>
          </a:xfrm>
          <a:prstGeom prst="rect">
            <a:avLst/>
          </a:prstGeom>
        </p:spPr>
      </p:pic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39A4302D-EBEA-9241-0B22-432F1ACF34A0}"/>
              </a:ext>
            </a:extLst>
          </p:cNvPr>
          <p:cNvSpPr>
            <a:spLocks noGrp="1"/>
          </p:cNvSpPr>
          <p:nvPr/>
        </p:nvSpPr>
        <p:spPr>
          <a:xfrm>
            <a:off x="1069783" y="1826062"/>
            <a:ext cx="3078835" cy="642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cs typeface="Calibri"/>
              </a:rPr>
              <a:t>ALEX JUNIOR</a:t>
            </a:r>
          </a:p>
        </p:txBody>
      </p:sp>
      <p:pic>
        <p:nvPicPr>
          <p:cNvPr id="5" name="Imagem 4" descr="Homem com a boca aberta&#10;&#10;Descrição gerada automaticamente">
            <a:extLst>
              <a:ext uri="{FF2B5EF4-FFF2-40B4-BE49-F238E27FC236}">
                <a16:creationId xmlns:a16="http://schemas.microsoft.com/office/drawing/2014/main" id="{0F20F4CD-D3EE-3C0F-4437-F27854875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059" y="1824037"/>
            <a:ext cx="1394884" cy="165770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F33C00B-1F47-5894-F7A4-54D40F8C9418}"/>
              </a:ext>
            </a:extLst>
          </p:cNvPr>
          <p:cNvSpPr txBox="1">
            <a:spLocks/>
          </p:cNvSpPr>
          <p:nvPr/>
        </p:nvSpPr>
        <p:spPr>
          <a:xfrm>
            <a:off x="785565" y="2657983"/>
            <a:ext cx="5157787" cy="32742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/>
              <a:t>Idade: 27 Anos</a:t>
            </a:r>
            <a:endParaRPr lang="pt-BR" sz="1600">
              <a:cs typeface="Calibri"/>
            </a:endParaRPr>
          </a:p>
          <a:p>
            <a:pPr algn="just"/>
            <a:r>
              <a:rPr lang="pt-BR" sz="1600"/>
              <a:t>Cidade:  Vitória – ES</a:t>
            </a:r>
            <a:endParaRPr lang="pt-BR" sz="1600">
              <a:ea typeface="Calibri"/>
              <a:cs typeface="Calibri"/>
            </a:endParaRPr>
          </a:p>
          <a:p>
            <a:pPr algn="just"/>
            <a:r>
              <a:rPr lang="pt-BR" sz="1600"/>
              <a:t>Quem eu sou?</a:t>
            </a:r>
            <a:endParaRPr lang="pt-BR" sz="1600">
              <a:ea typeface="Calibri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1600">
                <a:ea typeface="Calibri"/>
                <a:cs typeface="Calibri" panose="020F0502020204030204"/>
              </a:rPr>
              <a:t>Natural de Vitória, Sou formado em técnico em Eletrotécnica pela instituição Senai, atualmente estou trabalhando na empresa EDP Escelsa, no ramo da elétrica tenho 8 anos de experiencia.
Trajetória acadêmica: Técnico em Eletrotécnica formado em 2015 pela instituição Senai. Esta será minha primeira graduação.</a:t>
            </a:r>
          </a:p>
          <a:p>
            <a:pPr marL="0" indent="0" algn="just">
              <a:buNone/>
            </a:pPr>
            <a:endParaRPr lang="pt-BR" sz="1600">
              <a:ea typeface="Calibri"/>
              <a:cs typeface="Calibri" panose="020F0502020204030204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9526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9">
            <a:extLst>
              <a:ext uri="{FF2B5EF4-FFF2-40B4-BE49-F238E27FC236}">
                <a16:creationId xmlns:a16="http://schemas.microsoft.com/office/drawing/2014/main" id="{3CDF985A-0E6A-6A55-A4BC-18A66270EF2A}"/>
              </a:ext>
            </a:extLst>
          </p:cNvPr>
          <p:cNvGrpSpPr/>
          <p:nvPr/>
        </p:nvGrpSpPr>
        <p:grpSpPr>
          <a:xfrm>
            <a:off x="176" y="-13"/>
            <a:ext cx="12192859" cy="6857334"/>
            <a:chOff x="1495656" y="4335991"/>
            <a:chExt cx="4569147" cy="2725790"/>
          </a:xfrm>
        </p:grpSpPr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17C6E22D-E366-59EA-152E-4ADC7A895D56}"/>
                </a:ext>
              </a:extLst>
            </p:cNvPr>
            <p:cNvSpPr/>
            <p:nvPr/>
          </p:nvSpPr>
          <p:spPr>
            <a:xfrm>
              <a:off x="3742227" y="6907239"/>
              <a:ext cx="2322195" cy="154305"/>
            </a:xfrm>
            <a:custGeom>
              <a:avLst/>
              <a:gdLst/>
              <a:ahLst/>
              <a:cxnLst/>
              <a:rect l="l" t="t" r="r" b="b"/>
              <a:pathLst>
                <a:path w="2322195" h="154304">
                  <a:moveTo>
                    <a:pt x="2321953" y="0"/>
                  </a:moveTo>
                  <a:lnTo>
                    <a:pt x="0" y="154139"/>
                  </a:lnTo>
                  <a:lnTo>
                    <a:pt x="2321953" y="154241"/>
                  </a:lnTo>
                  <a:lnTo>
                    <a:pt x="2321953" y="0"/>
                  </a:lnTo>
                  <a:close/>
                </a:path>
              </a:pathLst>
            </a:custGeom>
            <a:solidFill>
              <a:srgbClr val="93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4E6AF0CB-C7EE-FD0F-174E-716BD02B0EA6}"/>
                </a:ext>
              </a:extLst>
            </p:cNvPr>
            <p:cNvSpPr/>
            <p:nvPr/>
          </p:nvSpPr>
          <p:spPr>
            <a:xfrm>
              <a:off x="1495656" y="6864931"/>
              <a:ext cx="3014980" cy="196850"/>
            </a:xfrm>
            <a:custGeom>
              <a:avLst/>
              <a:gdLst/>
              <a:ahLst/>
              <a:cxnLst/>
              <a:rect l="l" t="t" r="r" b="b"/>
              <a:pathLst>
                <a:path w="3014979" h="196850">
                  <a:moveTo>
                    <a:pt x="0" y="0"/>
                  </a:moveTo>
                  <a:lnTo>
                    <a:pt x="609" y="196545"/>
                  </a:lnTo>
                  <a:lnTo>
                    <a:pt x="3014484" y="196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A19D5863-F910-9BA6-3401-E951DBD48179}"/>
                </a:ext>
              </a:extLst>
            </p:cNvPr>
            <p:cNvSpPr/>
            <p:nvPr/>
          </p:nvSpPr>
          <p:spPr>
            <a:xfrm>
              <a:off x="1498518" y="4335991"/>
              <a:ext cx="4566285" cy="174625"/>
            </a:xfrm>
            <a:custGeom>
              <a:avLst/>
              <a:gdLst/>
              <a:ahLst/>
              <a:cxnLst/>
              <a:rect l="l" t="t" r="r" b="b"/>
              <a:pathLst>
                <a:path w="4566285" h="174625">
                  <a:moveTo>
                    <a:pt x="4565662" y="114"/>
                  </a:moveTo>
                  <a:lnTo>
                    <a:pt x="901" y="0"/>
                  </a:lnTo>
                  <a:lnTo>
                    <a:pt x="0" y="174053"/>
                  </a:lnTo>
                  <a:lnTo>
                    <a:pt x="4565662" y="114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0DA0BFC-0334-9721-91F7-E669ADBE9BFB}"/>
                </a:ext>
              </a:extLst>
            </p:cNvPr>
            <p:cNvSpPr/>
            <p:nvPr/>
          </p:nvSpPr>
          <p:spPr>
            <a:xfrm>
              <a:off x="1503235" y="4336961"/>
              <a:ext cx="4561205" cy="173355"/>
            </a:xfrm>
            <a:custGeom>
              <a:avLst/>
              <a:gdLst/>
              <a:ahLst/>
              <a:cxnLst/>
              <a:rect l="l" t="t" r="r" b="b"/>
              <a:pathLst>
                <a:path w="4561205" h="173354">
                  <a:moveTo>
                    <a:pt x="4560201" y="0"/>
                  </a:moveTo>
                  <a:lnTo>
                    <a:pt x="0" y="114"/>
                  </a:lnTo>
                  <a:lnTo>
                    <a:pt x="4561103" y="173075"/>
                  </a:lnTo>
                  <a:lnTo>
                    <a:pt x="4560201" y="0"/>
                  </a:lnTo>
                  <a:close/>
                </a:path>
              </a:pathLst>
            </a:custGeom>
            <a:solidFill>
              <a:srgbClr val="B3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9FEA4E-FECE-17F2-29A3-E8D11F7CDE62}"/>
              </a:ext>
            </a:extLst>
          </p:cNvPr>
          <p:cNvSpPr txBox="1"/>
          <p:nvPr/>
        </p:nvSpPr>
        <p:spPr>
          <a:xfrm>
            <a:off x="1055045" y="1256647"/>
            <a:ext cx="9574075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Abaixo 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temos o esquema encontrado no manual do fabricante para instalação do Interruptor Touch de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ZigBee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6 Botões, onde se faz necessário ligação de fase e neutro para alimentação do modulo inteligente, e a saída para cada lâmpada para a interligação do circuito.</a:t>
            </a: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4176055" y="3355911"/>
            <a:ext cx="3638280" cy="2506906"/>
            <a:chOff x="2615995" y="2593222"/>
            <a:chExt cx="3638280" cy="2506906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267BC041-3575-774D-10AE-BC7E4AEAA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5995" y="2593222"/>
              <a:ext cx="3638280" cy="2506906"/>
            </a:xfrm>
            <a:prstGeom prst="rect">
              <a:avLst/>
            </a:prstGeom>
          </p:spPr>
        </p:pic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955F42F6-434C-DFDF-6D3A-9B6E253DE519}"/>
                </a:ext>
              </a:extLst>
            </p:cNvPr>
            <p:cNvSpPr txBox="1"/>
            <p:nvPr/>
          </p:nvSpPr>
          <p:spPr>
            <a:xfrm>
              <a:off x="4588247" y="4739754"/>
              <a:ext cx="140694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1200" b="1" dirty="0"/>
                <a:t>Fonte: </a:t>
              </a:r>
              <a:r>
                <a:rPr lang="pt-BR" sz="1200" b="1" dirty="0" err="1"/>
                <a:t>novadigital</a:t>
              </a:r>
              <a:endParaRPr lang="pt-BR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1243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9FEA4E-FECE-17F2-29A3-E8D11F7CDE62}"/>
              </a:ext>
            </a:extLst>
          </p:cNvPr>
          <p:cNvSpPr txBox="1"/>
          <p:nvPr/>
        </p:nvSpPr>
        <p:spPr>
          <a:xfrm>
            <a:off x="836579" y="1717300"/>
            <a:ext cx="9574075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Instalação Elétrica Sala de Jantar</a:t>
            </a:r>
          </a:p>
          <a:p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	Abaixo temos o esquema encontrado no manual do fabricante para instalação do Interruptor Inteligente para Ventilador, neste temos a disponibilidade de ligar a lâmpada, botões para aumentar e diminuir velocidade do ventilador e ligar e desligar o ventilador.</a:t>
            </a: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	Aqui temos uma ligação com</a:t>
            </a: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946329" y="3454451"/>
            <a:ext cx="8108823" cy="2718936"/>
            <a:chOff x="946329" y="3454451"/>
            <a:chExt cx="8108823" cy="2718936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955F42F6-434C-DFDF-6D3A-9B6E253DE519}"/>
                </a:ext>
              </a:extLst>
            </p:cNvPr>
            <p:cNvSpPr txBox="1"/>
            <p:nvPr/>
          </p:nvSpPr>
          <p:spPr>
            <a:xfrm>
              <a:off x="5425105" y="5896387"/>
              <a:ext cx="140694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1200" b="1" dirty="0"/>
                <a:t>Fonte: </a:t>
              </a:r>
              <a:r>
                <a:rPr lang="pt-BR" sz="1200" b="1" dirty="0" err="1"/>
                <a:t>novadigital</a:t>
              </a:r>
              <a:endParaRPr lang="pt-BR" sz="1200" b="1" dirty="0"/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48A6E8F5-BAC7-0077-57E0-DC2A080FA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2526" y="3454451"/>
              <a:ext cx="3662626" cy="2454992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C9577D5B-563D-7D72-92A4-81CC1A617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329" y="4270305"/>
              <a:ext cx="3662626" cy="1639138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1A52A36-BEC5-F151-7F20-0E7B527DEA63}"/>
                </a:ext>
              </a:extLst>
            </p:cNvPr>
            <p:cNvSpPr txBox="1"/>
            <p:nvPr/>
          </p:nvSpPr>
          <p:spPr>
            <a:xfrm>
              <a:off x="946329" y="5896388"/>
              <a:ext cx="140694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1200" b="1" dirty="0"/>
                <a:t>Fonte: </a:t>
              </a:r>
              <a:r>
                <a:rPr lang="pt-BR" sz="1200" b="1" dirty="0" err="1"/>
                <a:t>novadigital</a:t>
              </a:r>
              <a:endParaRPr lang="pt-BR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494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9FEA4E-FECE-17F2-29A3-E8D11F7CDE62}"/>
              </a:ext>
            </a:extLst>
          </p:cNvPr>
          <p:cNvSpPr txBox="1"/>
          <p:nvPr/>
        </p:nvSpPr>
        <p:spPr>
          <a:xfrm>
            <a:off x="836579" y="1717300"/>
            <a:ext cx="10992748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Instalação dos equipamentos de rede e comunicação.</a:t>
            </a:r>
          </a:p>
          <a:p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 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finalidade da Echo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Dot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é controlar dispositivos da casa inteligente, como os citados anteriormente desde interruptores, tomadas, ar condicionados e equipamentos eletrônicos que sejam compatíveis.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Já 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Roterador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TP-Link serve para interligar todos de forma autônoma, sem utilização de fios utilizando a rede tecnologia Wireless.</a:t>
            </a:r>
          </a:p>
          <a:p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Echo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Dot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5ª geração R$ 386,00</a:t>
            </a:r>
          </a:p>
          <a:p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Roteador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Wi-Fi 5 AC1300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EasyMesh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R$ 203,00</a:t>
            </a: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6394870" y="3429000"/>
            <a:ext cx="5238507" cy="3085916"/>
            <a:chOff x="6394870" y="3429000"/>
            <a:chExt cx="5238507" cy="3085916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8A11032A-A89B-F92C-58FB-66064DEF581B}"/>
                </a:ext>
              </a:extLst>
            </p:cNvPr>
            <p:cNvGrpSpPr/>
            <p:nvPr/>
          </p:nvGrpSpPr>
          <p:grpSpPr>
            <a:xfrm>
              <a:off x="8647200" y="3429000"/>
              <a:ext cx="2986177" cy="3085916"/>
              <a:chOff x="8917575" y="2178965"/>
              <a:chExt cx="2986177" cy="3085916"/>
            </a:xfrm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1A52A36-BEC5-F151-7F20-0E7B527DEA63}"/>
                  </a:ext>
                </a:extLst>
              </p:cNvPr>
              <p:cNvSpPr txBox="1"/>
              <p:nvPr/>
            </p:nvSpPr>
            <p:spPr>
              <a:xfrm>
                <a:off x="10410654" y="4987882"/>
                <a:ext cx="1406948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pt-BR" sz="1200" b="1" dirty="0"/>
                  <a:t>Fonte: tp-link.com</a:t>
                </a:r>
              </a:p>
            </p:txBody>
          </p:sp>
          <p:pic>
            <p:nvPicPr>
              <p:cNvPr id="10" name="Imagem 9" descr="Foto preta e branca de banco de madeira&#10;&#10;Descrição gerada automaticamente">
                <a:extLst>
                  <a:ext uri="{FF2B5EF4-FFF2-40B4-BE49-F238E27FC236}">
                    <a16:creationId xmlns:a16="http://schemas.microsoft.com/office/drawing/2014/main" id="{CDA5E95E-78E9-4226-3C88-9809B75F7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7575" y="2178965"/>
                <a:ext cx="2986177" cy="2710465"/>
              </a:xfrm>
              <a:prstGeom prst="rect">
                <a:avLst/>
              </a:prstGeom>
            </p:spPr>
          </p:pic>
        </p:grpSp>
        <p:pic>
          <p:nvPicPr>
            <p:cNvPr id="19" name="Imagem 18" descr="Uma imagem contendo Círculo&#10;&#10;Descrição gerada automaticamente">
              <a:extLst>
                <a:ext uri="{FF2B5EF4-FFF2-40B4-BE49-F238E27FC236}">
                  <a16:creationId xmlns:a16="http://schemas.microsoft.com/office/drawing/2014/main" id="{A90A5D08-FB16-E79A-B1DD-FBA90CE48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870" y="4105006"/>
              <a:ext cx="1982344" cy="1945724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248A1E0-EB56-9547-8D52-9BF52F1EA201}"/>
                </a:ext>
              </a:extLst>
            </p:cNvPr>
            <p:cNvSpPr txBox="1"/>
            <p:nvPr/>
          </p:nvSpPr>
          <p:spPr>
            <a:xfrm>
              <a:off x="6903425" y="6191530"/>
              <a:ext cx="1805684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1200" b="1" dirty="0"/>
                <a:t>Fonte: amazon.com.br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94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9">
            <a:extLst>
              <a:ext uri="{FF2B5EF4-FFF2-40B4-BE49-F238E27FC236}">
                <a16:creationId xmlns:a16="http://schemas.microsoft.com/office/drawing/2014/main" id="{3CDF985A-0E6A-6A55-A4BC-18A66270EF2A}"/>
              </a:ext>
            </a:extLst>
          </p:cNvPr>
          <p:cNvGrpSpPr/>
          <p:nvPr/>
        </p:nvGrpSpPr>
        <p:grpSpPr>
          <a:xfrm>
            <a:off x="-1036" y="0"/>
            <a:ext cx="12193036" cy="6858013"/>
            <a:chOff x="1495590" y="4335991"/>
            <a:chExt cx="4569213" cy="272606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DB03AF5-DDE4-6B59-1211-379F36BAD7A7}"/>
                </a:ext>
              </a:extLst>
            </p:cNvPr>
            <p:cNvSpPr/>
            <p:nvPr/>
          </p:nvSpPr>
          <p:spPr>
            <a:xfrm>
              <a:off x="1495590" y="4335996"/>
              <a:ext cx="4568825" cy="2726055"/>
            </a:xfrm>
            <a:custGeom>
              <a:avLst/>
              <a:gdLst/>
              <a:ahLst/>
              <a:cxnLst/>
              <a:rect l="l" t="t" r="r" b="b"/>
              <a:pathLst>
                <a:path w="4568825" h="2726054">
                  <a:moveTo>
                    <a:pt x="4568825" y="0"/>
                  </a:moveTo>
                  <a:lnTo>
                    <a:pt x="0" y="0"/>
                  </a:lnTo>
                  <a:lnTo>
                    <a:pt x="0" y="2725483"/>
                  </a:lnTo>
                  <a:lnTo>
                    <a:pt x="4568825" y="2725483"/>
                  </a:lnTo>
                  <a:lnTo>
                    <a:pt x="456882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17C6E22D-E366-59EA-152E-4ADC7A895D56}"/>
                </a:ext>
              </a:extLst>
            </p:cNvPr>
            <p:cNvSpPr/>
            <p:nvPr/>
          </p:nvSpPr>
          <p:spPr>
            <a:xfrm>
              <a:off x="3742227" y="6907239"/>
              <a:ext cx="2322195" cy="154305"/>
            </a:xfrm>
            <a:custGeom>
              <a:avLst/>
              <a:gdLst/>
              <a:ahLst/>
              <a:cxnLst/>
              <a:rect l="l" t="t" r="r" b="b"/>
              <a:pathLst>
                <a:path w="2322195" h="154304">
                  <a:moveTo>
                    <a:pt x="2321953" y="0"/>
                  </a:moveTo>
                  <a:lnTo>
                    <a:pt x="0" y="154139"/>
                  </a:lnTo>
                  <a:lnTo>
                    <a:pt x="2321953" y="154241"/>
                  </a:lnTo>
                  <a:lnTo>
                    <a:pt x="2321953" y="0"/>
                  </a:lnTo>
                  <a:close/>
                </a:path>
              </a:pathLst>
            </a:custGeom>
            <a:solidFill>
              <a:srgbClr val="93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4E6AF0CB-C7EE-FD0F-174E-716BD02B0EA6}"/>
                </a:ext>
              </a:extLst>
            </p:cNvPr>
            <p:cNvSpPr/>
            <p:nvPr/>
          </p:nvSpPr>
          <p:spPr>
            <a:xfrm>
              <a:off x="1495656" y="6864931"/>
              <a:ext cx="3014980" cy="196850"/>
            </a:xfrm>
            <a:custGeom>
              <a:avLst/>
              <a:gdLst/>
              <a:ahLst/>
              <a:cxnLst/>
              <a:rect l="l" t="t" r="r" b="b"/>
              <a:pathLst>
                <a:path w="3014979" h="196850">
                  <a:moveTo>
                    <a:pt x="0" y="0"/>
                  </a:moveTo>
                  <a:lnTo>
                    <a:pt x="609" y="196545"/>
                  </a:lnTo>
                  <a:lnTo>
                    <a:pt x="3014484" y="196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A19D5863-F910-9BA6-3401-E951DBD48179}"/>
                </a:ext>
              </a:extLst>
            </p:cNvPr>
            <p:cNvSpPr/>
            <p:nvPr/>
          </p:nvSpPr>
          <p:spPr>
            <a:xfrm>
              <a:off x="1498518" y="4335991"/>
              <a:ext cx="4566285" cy="174625"/>
            </a:xfrm>
            <a:custGeom>
              <a:avLst/>
              <a:gdLst/>
              <a:ahLst/>
              <a:cxnLst/>
              <a:rect l="l" t="t" r="r" b="b"/>
              <a:pathLst>
                <a:path w="4566285" h="174625">
                  <a:moveTo>
                    <a:pt x="4565662" y="114"/>
                  </a:moveTo>
                  <a:lnTo>
                    <a:pt x="901" y="0"/>
                  </a:lnTo>
                  <a:lnTo>
                    <a:pt x="0" y="174053"/>
                  </a:lnTo>
                  <a:lnTo>
                    <a:pt x="4565662" y="114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0DA0BFC-0334-9721-91F7-E669ADBE9BFB}"/>
                </a:ext>
              </a:extLst>
            </p:cNvPr>
            <p:cNvSpPr/>
            <p:nvPr/>
          </p:nvSpPr>
          <p:spPr>
            <a:xfrm>
              <a:off x="1503235" y="4336961"/>
              <a:ext cx="4561205" cy="173355"/>
            </a:xfrm>
            <a:custGeom>
              <a:avLst/>
              <a:gdLst/>
              <a:ahLst/>
              <a:cxnLst/>
              <a:rect l="l" t="t" r="r" b="b"/>
              <a:pathLst>
                <a:path w="4561205" h="173354">
                  <a:moveTo>
                    <a:pt x="4560201" y="0"/>
                  </a:moveTo>
                  <a:lnTo>
                    <a:pt x="0" y="114"/>
                  </a:lnTo>
                  <a:lnTo>
                    <a:pt x="4561103" y="173075"/>
                  </a:lnTo>
                  <a:lnTo>
                    <a:pt x="4560201" y="0"/>
                  </a:lnTo>
                  <a:close/>
                </a:path>
              </a:pathLst>
            </a:custGeom>
            <a:solidFill>
              <a:srgbClr val="B3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24">
            <a:extLst>
              <a:ext uri="{FF2B5EF4-FFF2-40B4-BE49-F238E27FC236}">
                <a16:creationId xmlns:a16="http://schemas.microsoft.com/office/drawing/2014/main" id="{1A0C7518-58B5-582D-34F9-16B2F9DBFAA4}"/>
              </a:ext>
            </a:extLst>
          </p:cNvPr>
          <p:cNvGrpSpPr>
            <a:grpSpLocks noChangeAspect="1"/>
          </p:cNvGrpSpPr>
          <p:nvPr/>
        </p:nvGrpSpPr>
        <p:grpSpPr>
          <a:xfrm>
            <a:off x="5793422" y="456103"/>
            <a:ext cx="605155" cy="520195"/>
            <a:chOff x="3631670" y="4537907"/>
            <a:chExt cx="257810" cy="221615"/>
          </a:xfrm>
        </p:grpSpPr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8462BEFC-475F-2070-B531-5C2DEC252112}"/>
                </a:ext>
              </a:extLst>
            </p:cNvPr>
            <p:cNvSpPr/>
            <p:nvPr/>
          </p:nvSpPr>
          <p:spPr>
            <a:xfrm>
              <a:off x="3631670" y="4743846"/>
              <a:ext cx="257810" cy="15875"/>
            </a:xfrm>
            <a:custGeom>
              <a:avLst/>
              <a:gdLst/>
              <a:ahLst/>
              <a:cxnLst/>
              <a:rect l="l" t="t" r="r" b="b"/>
              <a:pathLst>
                <a:path w="257810" h="15875">
                  <a:moveTo>
                    <a:pt x="128498" y="0"/>
                  </a:moveTo>
                  <a:lnTo>
                    <a:pt x="0" y="7835"/>
                  </a:lnTo>
                  <a:lnTo>
                    <a:pt x="128803" y="15633"/>
                  </a:lnTo>
                  <a:lnTo>
                    <a:pt x="257594" y="7924"/>
                  </a:lnTo>
                  <a:lnTo>
                    <a:pt x="128498" y="0"/>
                  </a:lnTo>
                  <a:close/>
                </a:path>
              </a:pathLst>
            </a:custGeom>
            <a:solidFill>
              <a:srgbClr val="E405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26">
              <a:extLst>
                <a:ext uri="{FF2B5EF4-FFF2-40B4-BE49-F238E27FC236}">
                  <a16:creationId xmlns:a16="http://schemas.microsoft.com/office/drawing/2014/main" id="{8CA5DAF3-BB76-26D7-E5EC-56D58A07458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5174" y="4537907"/>
              <a:ext cx="210591" cy="17338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30FE06C-1933-65CF-9763-BB38BD879EFA}"/>
              </a:ext>
            </a:extLst>
          </p:cNvPr>
          <p:cNvSpPr txBox="1"/>
          <p:nvPr/>
        </p:nvSpPr>
        <p:spPr>
          <a:xfrm>
            <a:off x="405319" y="1832042"/>
            <a:ext cx="1139836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Instalar uma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Amazon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em uma residência é um processo relativamente simples e direto, porem devemos considerar vários fatores para garantir que ele funcione de forma eficiente e sem problemas. Aqui está um guia passo a passo para ajudar você a configurar o seu dispositivo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1. </a:t>
            </a:r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Escolha o Local do Dispositivo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Escolha um local central: Coloque o dispositivo em um lugar onde ele possa ouvir seus comandos de voz facilmente certificando que o local tenha um bom sinal de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wi-fi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afinal o dispositivo precisa ter uma boa estabilidade na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conexao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para funcionar. Evite áreas muito barulhentas ou locais muito distantes além de evitar áreas onde ha dispositivos como rádios, telefones sem fios entre outros dispositivos que produzam micro-ondas.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2.</a:t>
            </a:r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Conecte o Dispositivo à Energia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Conecte o dispositivo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à tomada: Use o adaptador de energia fornecido para conectar o dispositivo a uma tomada elétrica preferencialmente em uma altura que esteja entre a cintura e a cabeça, para melhor captação de voz 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C7A7AE2-8C9C-3E9C-810F-0BC36760C4AD}"/>
              </a:ext>
            </a:extLst>
          </p:cNvPr>
          <p:cNvSpPr txBox="1"/>
          <p:nvPr/>
        </p:nvSpPr>
        <p:spPr>
          <a:xfrm>
            <a:off x="1513120" y="969511"/>
            <a:ext cx="91652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4040" marR="525780" algn="ctr"/>
            <a:r>
              <a:rPr lang="pt-BR" sz="3200" b="1" spc="4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2899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9">
            <a:extLst>
              <a:ext uri="{FF2B5EF4-FFF2-40B4-BE49-F238E27FC236}">
                <a16:creationId xmlns:a16="http://schemas.microsoft.com/office/drawing/2014/main" id="{3CDF985A-0E6A-6A55-A4BC-18A66270EF2A}"/>
              </a:ext>
            </a:extLst>
          </p:cNvPr>
          <p:cNvGrpSpPr/>
          <p:nvPr/>
        </p:nvGrpSpPr>
        <p:grpSpPr>
          <a:xfrm>
            <a:off x="-1036" y="0"/>
            <a:ext cx="12193036" cy="6858013"/>
            <a:chOff x="1495590" y="4335991"/>
            <a:chExt cx="4569213" cy="272606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DB03AF5-DDE4-6B59-1211-379F36BAD7A7}"/>
                </a:ext>
              </a:extLst>
            </p:cNvPr>
            <p:cNvSpPr/>
            <p:nvPr/>
          </p:nvSpPr>
          <p:spPr>
            <a:xfrm>
              <a:off x="1495590" y="4335996"/>
              <a:ext cx="4568825" cy="2726055"/>
            </a:xfrm>
            <a:custGeom>
              <a:avLst/>
              <a:gdLst/>
              <a:ahLst/>
              <a:cxnLst/>
              <a:rect l="l" t="t" r="r" b="b"/>
              <a:pathLst>
                <a:path w="4568825" h="2726054">
                  <a:moveTo>
                    <a:pt x="4568825" y="0"/>
                  </a:moveTo>
                  <a:lnTo>
                    <a:pt x="0" y="0"/>
                  </a:lnTo>
                  <a:lnTo>
                    <a:pt x="0" y="2725483"/>
                  </a:lnTo>
                  <a:lnTo>
                    <a:pt x="4568825" y="2725483"/>
                  </a:lnTo>
                  <a:lnTo>
                    <a:pt x="456882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17C6E22D-E366-59EA-152E-4ADC7A895D56}"/>
                </a:ext>
              </a:extLst>
            </p:cNvPr>
            <p:cNvSpPr/>
            <p:nvPr/>
          </p:nvSpPr>
          <p:spPr>
            <a:xfrm>
              <a:off x="3742227" y="6907239"/>
              <a:ext cx="2322195" cy="154305"/>
            </a:xfrm>
            <a:custGeom>
              <a:avLst/>
              <a:gdLst/>
              <a:ahLst/>
              <a:cxnLst/>
              <a:rect l="l" t="t" r="r" b="b"/>
              <a:pathLst>
                <a:path w="2322195" h="154304">
                  <a:moveTo>
                    <a:pt x="2321953" y="0"/>
                  </a:moveTo>
                  <a:lnTo>
                    <a:pt x="0" y="154139"/>
                  </a:lnTo>
                  <a:lnTo>
                    <a:pt x="2321953" y="154241"/>
                  </a:lnTo>
                  <a:lnTo>
                    <a:pt x="2321953" y="0"/>
                  </a:lnTo>
                  <a:close/>
                </a:path>
              </a:pathLst>
            </a:custGeom>
            <a:solidFill>
              <a:srgbClr val="93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4E6AF0CB-C7EE-FD0F-174E-716BD02B0EA6}"/>
                </a:ext>
              </a:extLst>
            </p:cNvPr>
            <p:cNvSpPr/>
            <p:nvPr/>
          </p:nvSpPr>
          <p:spPr>
            <a:xfrm>
              <a:off x="1495656" y="6864931"/>
              <a:ext cx="3014980" cy="196850"/>
            </a:xfrm>
            <a:custGeom>
              <a:avLst/>
              <a:gdLst/>
              <a:ahLst/>
              <a:cxnLst/>
              <a:rect l="l" t="t" r="r" b="b"/>
              <a:pathLst>
                <a:path w="3014979" h="196850">
                  <a:moveTo>
                    <a:pt x="0" y="0"/>
                  </a:moveTo>
                  <a:lnTo>
                    <a:pt x="609" y="196545"/>
                  </a:lnTo>
                  <a:lnTo>
                    <a:pt x="3014484" y="196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A19D5863-F910-9BA6-3401-E951DBD48179}"/>
                </a:ext>
              </a:extLst>
            </p:cNvPr>
            <p:cNvSpPr/>
            <p:nvPr/>
          </p:nvSpPr>
          <p:spPr>
            <a:xfrm>
              <a:off x="1498518" y="4335991"/>
              <a:ext cx="4566285" cy="174625"/>
            </a:xfrm>
            <a:custGeom>
              <a:avLst/>
              <a:gdLst/>
              <a:ahLst/>
              <a:cxnLst/>
              <a:rect l="l" t="t" r="r" b="b"/>
              <a:pathLst>
                <a:path w="4566285" h="174625">
                  <a:moveTo>
                    <a:pt x="4565662" y="114"/>
                  </a:moveTo>
                  <a:lnTo>
                    <a:pt x="901" y="0"/>
                  </a:lnTo>
                  <a:lnTo>
                    <a:pt x="0" y="174053"/>
                  </a:lnTo>
                  <a:lnTo>
                    <a:pt x="4565662" y="114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0DA0BFC-0334-9721-91F7-E669ADBE9BFB}"/>
                </a:ext>
              </a:extLst>
            </p:cNvPr>
            <p:cNvSpPr/>
            <p:nvPr/>
          </p:nvSpPr>
          <p:spPr>
            <a:xfrm>
              <a:off x="1503235" y="4336961"/>
              <a:ext cx="4561205" cy="173355"/>
            </a:xfrm>
            <a:custGeom>
              <a:avLst/>
              <a:gdLst/>
              <a:ahLst/>
              <a:cxnLst/>
              <a:rect l="l" t="t" r="r" b="b"/>
              <a:pathLst>
                <a:path w="4561205" h="173354">
                  <a:moveTo>
                    <a:pt x="4560201" y="0"/>
                  </a:moveTo>
                  <a:lnTo>
                    <a:pt x="0" y="114"/>
                  </a:lnTo>
                  <a:lnTo>
                    <a:pt x="4561103" y="173075"/>
                  </a:lnTo>
                  <a:lnTo>
                    <a:pt x="4560201" y="0"/>
                  </a:lnTo>
                  <a:close/>
                </a:path>
              </a:pathLst>
            </a:custGeom>
            <a:solidFill>
              <a:srgbClr val="B3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24">
            <a:extLst>
              <a:ext uri="{FF2B5EF4-FFF2-40B4-BE49-F238E27FC236}">
                <a16:creationId xmlns:a16="http://schemas.microsoft.com/office/drawing/2014/main" id="{1A0C7518-58B5-582D-34F9-16B2F9DBFAA4}"/>
              </a:ext>
            </a:extLst>
          </p:cNvPr>
          <p:cNvGrpSpPr>
            <a:grpSpLocks noChangeAspect="1"/>
          </p:cNvGrpSpPr>
          <p:nvPr/>
        </p:nvGrpSpPr>
        <p:grpSpPr>
          <a:xfrm>
            <a:off x="5793422" y="456103"/>
            <a:ext cx="605155" cy="520195"/>
            <a:chOff x="3631670" y="4537907"/>
            <a:chExt cx="257810" cy="221615"/>
          </a:xfrm>
        </p:grpSpPr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8462BEFC-475F-2070-B531-5C2DEC252112}"/>
                </a:ext>
              </a:extLst>
            </p:cNvPr>
            <p:cNvSpPr/>
            <p:nvPr/>
          </p:nvSpPr>
          <p:spPr>
            <a:xfrm>
              <a:off x="3631670" y="4743846"/>
              <a:ext cx="257810" cy="15875"/>
            </a:xfrm>
            <a:custGeom>
              <a:avLst/>
              <a:gdLst/>
              <a:ahLst/>
              <a:cxnLst/>
              <a:rect l="l" t="t" r="r" b="b"/>
              <a:pathLst>
                <a:path w="257810" h="15875">
                  <a:moveTo>
                    <a:pt x="128498" y="0"/>
                  </a:moveTo>
                  <a:lnTo>
                    <a:pt x="0" y="7835"/>
                  </a:lnTo>
                  <a:lnTo>
                    <a:pt x="128803" y="15633"/>
                  </a:lnTo>
                  <a:lnTo>
                    <a:pt x="257594" y="7924"/>
                  </a:lnTo>
                  <a:lnTo>
                    <a:pt x="128498" y="0"/>
                  </a:lnTo>
                  <a:close/>
                </a:path>
              </a:pathLst>
            </a:custGeom>
            <a:solidFill>
              <a:srgbClr val="E405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26">
              <a:extLst>
                <a:ext uri="{FF2B5EF4-FFF2-40B4-BE49-F238E27FC236}">
                  <a16:creationId xmlns:a16="http://schemas.microsoft.com/office/drawing/2014/main" id="{8CA5DAF3-BB76-26D7-E5EC-56D58A07458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5174" y="4537907"/>
              <a:ext cx="210591" cy="17338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30FE06C-1933-65CF-9763-BB38BD879EFA}"/>
              </a:ext>
            </a:extLst>
          </p:cNvPr>
          <p:cNvSpPr txBox="1"/>
          <p:nvPr/>
        </p:nvSpPr>
        <p:spPr>
          <a:xfrm>
            <a:off x="405319" y="1832042"/>
            <a:ext cx="11398369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3.</a:t>
            </a:r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Baixe o Aplicativo </a:t>
            </a:r>
            <a:r>
              <a:rPr lang="pt-BR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Instale o aplicativo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Baixe o aplicativo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na App Store (iOS) ou Google Play Store (Android) em seu smartphone ou tablet.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4. </a:t>
            </a:r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Configure o Dispositivo no Aplicativo </a:t>
            </a:r>
            <a:r>
              <a:rPr lang="pt-BR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Abra o aplicativo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Faça login com sua conta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Amazon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Adicionar um novo dispositivo: No aplicativo, vá até o menu (três linhas no canto superior esquerdo) e selecione "Adicionar Dispositivo".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Escolha o tipo de dispositivo: Selecione "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Amazon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Echo" e o modelo específico que você está configurando.</a:t>
            </a: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Conecte o dispositivo à rede Wi-Fi: Siga as instruções no aplicativo para conectar o dispositivo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à sua rede Wi-Fi doméstica.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5. </a:t>
            </a:r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Personalize as Configurações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Configurações básicas: Defina o idioma, zona horária e local.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Habilidades : Adicione habilidades para integrar serviços e dispositivos inteligentes, como controle de luzes, termostatos, e mais. Isso pode ser feito através da seção “Skills &amp; Games” no aplicativo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0AC921-8900-6867-FA28-EEE5228E5D42}"/>
              </a:ext>
            </a:extLst>
          </p:cNvPr>
          <p:cNvSpPr txBox="1"/>
          <p:nvPr/>
        </p:nvSpPr>
        <p:spPr>
          <a:xfrm>
            <a:off x="1513120" y="969511"/>
            <a:ext cx="91652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4040" marR="525780" algn="ctr"/>
            <a:r>
              <a:rPr lang="pt-BR" sz="3200" b="1" spc="4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8251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9">
            <a:extLst>
              <a:ext uri="{FF2B5EF4-FFF2-40B4-BE49-F238E27FC236}">
                <a16:creationId xmlns:a16="http://schemas.microsoft.com/office/drawing/2014/main" id="{3CDF985A-0E6A-6A55-A4BC-18A66270EF2A}"/>
              </a:ext>
            </a:extLst>
          </p:cNvPr>
          <p:cNvGrpSpPr/>
          <p:nvPr/>
        </p:nvGrpSpPr>
        <p:grpSpPr>
          <a:xfrm>
            <a:off x="-1036" y="0"/>
            <a:ext cx="12193036" cy="6858013"/>
            <a:chOff x="1495590" y="4335991"/>
            <a:chExt cx="4569213" cy="272606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DB03AF5-DDE4-6B59-1211-379F36BAD7A7}"/>
                </a:ext>
              </a:extLst>
            </p:cNvPr>
            <p:cNvSpPr/>
            <p:nvPr/>
          </p:nvSpPr>
          <p:spPr>
            <a:xfrm>
              <a:off x="1495590" y="4335996"/>
              <a:ext cx="4568825" cy="2726055"/>
            </a:xfrm>
            <a:custGeom>
              <a:avLst/>
              <a:gdLst/>
              <a:ahLst/>
              <a:cxnLst/>
              <a:rect l="l" t="t" r="r" b="b"/>
              <a:pathLst>
                <a:path w="4568825" h="2726054">
                  <a:moveTo>
                    <a:pt x="4568825" y="0"/>
                  </a:moveTo>
                  <a:lnTo>
                    <a:pt x="0" y="0"/>
                  </a:lnTo>
                  <a:lnTo>
                    <a:pt x="0" y="2725483"/>
                  </a:lnTo>
                  <a:lnTo>
                    <a:pt x="4568825" y="2725483"/>
                  </a:lnTo>
                  <a:lnTo>
                    <a:pt x="456882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17C6E22D-E366-59EA-152E-4ADC7A895D56}"/>
                </a:ext>
              </a:extLst>
            </p:cNvPr>
            <p:cNvSpPr/>
            <p:nvPr/>
          </p:nvSpPr>
          <p:spPr>
            <a:xfrm>
              <a:off x="3742227" y="6907239"/>
              <a:ext cx="2322195" cy="154305"/>
            </a:xfrm>
            <a:custGeom>
              <a:avLst/>
              <a:gdLst/>
              <a:ahLst/>
              <a:cxnLst/>
              <a:rect l="l" t="t" r="r" b="b"/>
              <a:pathLst>
                <a:path w="2322195" h="154304">
                  <a:moveTo>
                    <a:pt x="2321953" y="0"/>
                  </a:moveTo>
                  <a:lnTo>
                    <a:pt x="0" y="154139"/>
                  </a:lnTo>
                  <a:lnTo>
                    <a:pt x="2321953" y="154241"/>
                  </a:lnTo>
                  <a:lnTo>
                    <a:pt x="2321953" y="0"/>
                  </a:lnTo>
                  <a:close/>
                </a:path>
              </a:pathLst>
            </a:custGeom>
            <a:solidFill>
              <a:srgbClr val="93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4E6AF0CB-C7EE-FD0F-174E-716BD02B0EA6}"/>
                </a:ext>
              </a:extLst>
            </p:cNvPr>
            <p:cNvSpPr/>
            <p:nvPr/>
          </p:nvSpPr>
          <p:spPr>
            <a:xfrm>
              <a:off x="1495656" y="6864931"/>
              <a:ext cx="3014980" cy="196850"/>
            </a:xfrm>
            <a:custGeom>
              <a:avLst/>
              <a:gdLst/>
              <a:ahLst/>
              <a:cxnLst/>
              <a:rect l="l" t="t" r="r" b="b"/>
              <a:pathLst>
                <a:path w="3014979" h="196850">
                  <a:moveTo>
                    <a:pt x="0" y="0"/>
                  </a:moveTo>
                  <a:lnTo>
                    <a:pt x="609" y="196545"/>
                  </a:lnTo>
                  <a:lnTo>
                    <a:pt x="3014484" y="196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A19D5863-F910-9BA6-3401-E951DBD48179}"/>
                </a:ext>
              </a:extLst>
            </p:cNvPr>
            <p:cNvSpPr/>
            <p:nvPr/>
          </p:nvSpPr>
          <p:spPr>
            <a:xfrm>
              <a:off x="1498518" y="4335991"/>
              <a:ext cx="4566285" cy="174625"/>
            </a:xfrm>
            <a:custGeom>
              <a:avLst/>
              <a:gdLst/>
              <a:ahLst/>
              <a:cxnLst/>
              <a:rect l="l" t="t" r="r" b="b"/>
              <a:pathLst>
                <a:path w="4566285" h="174625">
                  <a:moveTo>
                    <a:pt x="4565662" y="114"/>
                  </a:moveTo>
                  <a:lnTo>
                    <a:pt x="901" y="0"/>
                  </a:lnTo>
                  <a:lnTo>
                    <a:pt x="0" y="174053"/>
                  </a:lnTo>
                  <a:lnTo>
                    <a:pt x="4565662" y="114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0DA0BFC-0334-9721-91F7-E669ADBE9BFB}"/>
                </a:ext>
              </a:extLst>
            </p:cNvPr>
            <p:cNvSpPr/>
            <p:nvPr/>
          </p:nvSpPr>
          <p:spPr>
            <a:xfrm>
              <a:off x="1503235" y="4336961"/>
              <a:ext cx="4561205" cy="173355"/>
            </a:xfrm>
            <a:custGeom>
              <a:avLst/>
              <a:gdLst/>
              <a:ahLst/>
              <a:cxnLst/>
              <a:rect l="l" t="t" r="r" b="b"/>
              <a:pathLst>
                <a:path w="4561205" h="173354">
                  <a:moveTo>
                    <a:pt x="4560201" y="0"/>
                  </a:moveTo>
                  <a:lnTo>
                    <a:pt x="0" y="114"/>
                  </a:lnTo>
                  <a:lnTo>
                    <a:pt x="4561103" y="173075"/>
                  </a:lnTo>
                  <a:lnTo>
                    <a:pt x="4560201" y="0"/>
                  </a:lnTo>
                  <a:close/>
                </a:path>
              </a:pathLst>
            </a:custGeom>
            <a:solidFill>
              <a:srgbClr val="B3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24">
            <a:extLst>
              <a:ext uri="{FF2B5EF4-FFF2-40B4-BE49-F238E27FC236}">
                <a16:creationId xmlns:a16="http://schemas.microsoft.com/office/drawing/2014/main" id="{1A0C7518-58B5-582D-34F9-16B2F9DBFAA4}"/>
              </a:ext>
            </a:extLst>
          </p:cNvPr>
          <p:cNvGrpSpPr>
            <a:grpSpLocks noChangeAspect="1"/>
          </p:cNvGrpSpPr>
          <p:nvPr/>
        </p:nvGrpSpPr>
        <p:grpSpPr>
          <a:xfrm>
            <a:off x="5793422" y="456103"/>
            <a:ext cx="605155" cy="520195"/>
            <a:chOff x="3631670" y="4537907"/>
            <a:chExt cx="257810" cy="221615"/>
          </a:xfrm>
        </p:grpSpPr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8462BEFC-475F-2070-B531-5C2DEC252112}"/>
                </a:ext>
              </a:extLst>
            </p:cNvPr>
            <p:cNvSpPr/>
            <p:nvPr/>
          </p:nvSpPr>
          <p:spPr>
            <a:xfrm>
              <a:off x="3631670" y="4743846"/>
              <a:ext cx="257810" cy="15875"/>
            </a:xfrm>
            <a:custGeom>
              <a:avLst/>
              <a:gdLst/>
              <a:ahLst/>
              <a:cxnLst/>
              <a:rect l="l" t="t" r="r" b="b"/>
              <a:pathLst>
                <a:path w="257810" h="15875">
                  <a:moveTo>
                    <a:pt x="128498" y="0"/>
                  </a:moveTo>
                  <a:lnTo>
                    <a:pt x="0" y="7835"/>
                  </a:lnTo>
                  <a:lnTo>
                    <a:pt x="128803" y="15633"/>
                  </a:lnTo>
                  <a:lnTo>
                    <a:pt x="257594" y="7924"/>
                  </a:lnTo>
                  <a:lnTo>
                    <a:pt x="128498" y="0"/>
                  </a:lnTo>
                  <a:close/>
                </a:path>
              </a:pathLst>
            </a:custGeom>
            <a:solidFill>
              <a:srgbClr val="E405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26">
              <a:extLst>
                <a:ext uri="{FF2B5EF4-FFF2-40B4-BE49-F238E27FC236}">
                  <a16:creationId xmlns:a16="http://schemas.microsoft.com/office/drawing/2014/main" id="{8CA5DAF3-BB76-26D7-E5EC-56D58A07458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5174" y="4537907"/>
              <a:ext cx="210591" cy="17338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30FE06C-1933-65CF-9763-BB38BD879EFA}"/>
              </a:ext>
            </a:extLst>
          </p:cNvPr>
          <p:cNvSpPr txBox="1"/>
          <p:nvPr/>
        </p:nvSpPr>
        <p:spPr>
          <a:xfrm>
            <a:off x="405319" y="1832042"/>
            <a:ext cx="1139836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6. </a:t>
            </a:r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Teste o Dispositivo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Comandos de voz: Depois de configurar, teste alguns comandos de voz básicos como “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qual é o clima hoje?” ou “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toque uma música”</a:t>
            </a: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7. </a:t>
            </a:r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Integração com Outros Dispositivos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Dispositivos inteligentes: Se você tiver outros dispositivos inteligentes, use o aplicativo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para descobrir e configurar esses dispositivos, permitindo o controle por voz através da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Rotinas: Configure rotinas para automatizar ações diárias. Por exemplo, você pode criar uma rotina que liga as luzes e toca música quando você diz “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bom dia”.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Dicas Adicionais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Colocação do dispositivo: Posicione o dispositivo longe de outros dispositivos de áudio para evitar interferências.</a:t>
            </a: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Palavra de ativação: A palavra de ativação padrão é “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”, mas você pode alterá-la para “Echo”, “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Amazon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” ou “Computer” nas configurações do dispositivo.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Com esses passos, seu dispositivo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estará configurado e pronto para uso.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544483-5357-62D2-E528-A96C8950013A}"/>
              </a:ext>
            </a:extLst>
          </p:cNvPr>
          <p:cNvSpPr txBox="1"/>
          <p:nvPr/>
        </p:nvSpPr>
        <p:spPr>
          <a:xfrm>
            <a:off x="1513120" y="969511"/>
            <a:ext cx="91652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4040" marR="525780" algn="ctr"/>
            <a:r>
              <a:rPr lang="pt-BR" sz="3200" b="1" spc="4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41333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9">
            <a:extLst>
              <a:ext uri="{FF2B5EF4-FFF2-40B4-BE49-F238E27FC236}">
                <a16:creationId xmlns:a16="http://schemas.microsoft.com/office/drawing/2014/main" id="{3CDF985A-0E6A-6A55-A4BC-18A66270EF2A}"/>
              </a:ext>
            </a:extLst>
          </p:cNvPr>
          <p:cNvGrpSpPr/>
          <p:nvPr/>
        </p:nvGrpSpPr>
        <p:grpSpPr>
          <a:xfrm>
            <a:off x="-1036" y="0"/>
            <a:ext cx="12193036" cy="6858013"/>
            <a:chOff x="1495590" y="4335991"/>
            <a:chExt cx="4569213" cy="272606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DB03AF5-DDE4-6B59-1211-379F36BAD7A7}"/>
                </a:ext>
              </a:extLst>
            </p:cNvPr>
            <p:cNvSpPr/>
            <p:nvPr/>
          </p:nvSpPr>
          <p:spPr>
            <a:xfrm>
              <a:off x="1495590" y="4335996"/>
              <a:ext cx="4568825" cy="2726055"/>
            </a:xfrm>
            <a:custGeom>
              <a:avLst/>
              <a:gdLst/>
              <a:ahLst/>
              <a:cxnLst/>
              <a:rect l="l" t="t" r="r" b="b"/>
              <a:pathLst>
                <a:path w="4568825" h="2726054">
                  <a:moveTo>
                    <a:pt x="4568825" y="0"/>
                  </a:moveTo>
                  <a:lnTo>
                    <a:pt x="0" y="0"/>
                  </a:lnTo>
                  <a:lnTo>
                    <a:pt x="0" y="2725483"/>
                  </a:lnTo>
                  <a:lnTo>
                    <a:pt x="4568825" y="2725483"/>
                  </a:lnTo>
                  <a:lnTo>
                    <a:pt x="456882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17C6E22D-E366-59EA-152E-4ADC7A895D56}"/>
                </a:ext>
              </a:extLst>
            </p:cNvPr>
            <p:cNvSpPr/>
            <p:nvPr/>
          </p:nvSpPr>
          <p:spPr>
            <a:xfrm>
              <a:off x="3742227" y="6907239"/>
              <a:ext cx="2322195" cy="154305"/>
            </a:xfrm>
            <a:custGeom>
              <a:avLst/>
              <a:gdLst/>
              <a:ahLst/>
              <a:cxnLst/>
              <a:rect l="l" t="t" r="r" b="b"/>
              <a:pathLst>
                <a:path w="2322195" h="154304">
                  <a:moveTo>
                    <a:pt x="2321953" y="0"/>
                  </a:moveTo>
                  <a:lnTo>
                    <a:pt x="0" y="154139"/>
                  </a:lnTo>
                  <a:lnTo>
                    <a:pt x="2321953" y="154241"/>
                  </a:lnTo>
                  <a:lnTo>
                    <a:pt x="2321953" y="0"/>
                  </a:lnTo>
                  <a:close/>
                </a:path>
              </a:pathLst>
            </a:custGeom>
            <a:solidFill>
              <a:srgbClr val="93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4E6AF0CB-C7EE-FD0F-174E-716BD02B0EA6}"/>
                </a:ext>
              </a:extLst>
            </p:cNvPr>
            <p:cNvSpPr/>
            <p:nvPr/>
          </p:nvSpPr>
          <p:spPr>
            <a:xfrm>
              <a:off x="1495656" y="6864931"/>
              <a:ext cx="3014980" cy="196850"/>
            </a:xfrm>
            <a:custGeom>
              <a:avLst/>
              <a:gdLst/>
              <a:ahLst/>
              <a:cxnLst/>
              <a:rect l="l" t="t" r="r" b="b"/>
              <a:pathLst>
                <a:path w="3014979" h="196850">
                  <a:moveTo>
                    <a:pt x="0" y="0"/>
                  </a:moveTo>
                  <a:lnTo>
                    <a:pt x="609" y="196545"/>
                  </a:lnTo>
                  <a:lnTo>
                    <a:pt x="3014484" y="196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A19D5863-F910-9BA6-3401-E951DBD48179}"/>
                </a:ext>
              </a:extLst>
            </p:cNvPr>
            <p:cNvSpPr/>
            <p:nvPr/>
          </p:nvSpPr>
          <p:spPr>
            <a:xfrm>
              <a:off x="1498518" y="4335991"/>
              <a:ext cx="4566285" cy="174625"/>
            </a:xfrm>
            <a:custGeom>
              <a:avLst/>
              <a:gdLst/>
              <a:ahLst/>
              <a:cxnLst/>
              <a:rect l="l" t="t" r="r" b="b"/>
              <a:pathLst>
                <a:path w="4566285" h="174625">
                  <a:moveTo>
                    <a:pt x="4565662" y="114"/>
                  </a:moveTo>
                  <a:lnTo>
                    <a:pt x="901" y="0"/>
                  </a:lnTo>
                  <a:lnTo>
                    <a:pt x="0" y="174053"/>
                  </a:lnTo>
                  <a:lnTo>
                    <a:pt x="4565662" y="114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0DA0BFC-0334-9721-91F7-E669ADBE9BFB}"/>
                </a:ext>
              </a:extLst>
            </p:cNvPr>
            <p:cNvSpPr/>
            <p:nvPr/>
          </p:nvSpPr>
          <p:spPr>
            <a:xfrm>
              <a:off x="1503235" y="4336961"/>
              <a:ext cx="4561205" cy="173355"/>
            </a:xfrm>
            <a:custGeom>
              <a:avLst/>
              <a:gdLst/>
              <a:ahLst/>
              <a:cxnLst/>
              <a:rect l="l" t="t" r="r" b="b"/>
              <a:pathLst>
                <a:path w="4561205" h="173354">
                  <a:moveTo>
                    <a:pt x="4560201" y="0"/>
                  </a:moveTo>
                  <a:lnTo>
                    <a:pt x="0" y="114"/>
                  </a:lnTo>
                  <a:lnTo>
                    <a:pt x="4561103" y="173075"/>
                  </a:lnTo>
                  <a:lnTo>
                    <a:pt x="4560201" y="0"/>
                  </a:lnTo>
                  <a:close/>
                </a:path>
              </a:pathLst>
            </a:custGeom>
            <a:solidFill>
              <a:srgbClr val="B3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24">
            <a:extLst>
              <a:ext uri="{FF2B5EF4-FFF2-40B4-BE49-F238E27FC236}">
                <a16:creationId xmlns:a16="http://schemas.microsoft.com/office/drawing/2014/main" id="{1A0C7518-58B5-582D-34F9-16B2F9DBFAA4}"/>
              </a:ext>
            </a:extLst>
          </p:cNvPr>
          <p:cNvGrpSpPr>
            <a:grpSpLocks noChangeAspect="1"/>
          </p:cNvGrpSpPr>
          <p:nvPr/>
        </p:nvGrpSpPr>
        <p:grpSpPr>
          <a:xfrm>
            <a:off x="5793422" y="456103"/>
            <a:ext cx="605155" cy="520195"/>
            <a:chOff x="3631670" y="4537907"/>
            <a:chExt cx="257810" cy="221615"/>
          </a:xfrm>
        </p:grpSpPr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8462BEFC-475F-2070-B531-5C2DEC252112}"/>
                </a:ext>
              </a:extLst>
            </p:cNvPr>
            <p:cNvSpPr/>
            <p:nvPr/>
          </p:nvSpPr>
          <p:spPr>
            <a:xfrm>
              <a:off x="3631670" y="4743846"/>
              <a:ext cx="257810" cy="15875"/>
            </a:xfrm>
            <a:custGeom>
              <a:avLst/>
              <a:gdLst/>
              <a:ahLst/>
              <a:cxnLst/>
              <a:rect l="l" t="t" r="r" b="b"/>
              <a:pathLst>
                <a:path w="257810" h="15875">
                  <a:moveTo>
                    <a:pt x="128498" y="0"/>
                  </a:moveTo>
                  <a:lnTo>
                    <a:pt x="0" y="7835"/>
                  </a:lnTo>
                  <a:lnTo>
                    <a:pt x="128803" y="15633"/>
                  </a:lnTo>
                  <a:lnTo>
                    <a:pt x="257594" y="7924"/>
                  </a:lnTo>
                  <a:lnTo>
                    <a:pt x="128498" y="0"/>
                  </a:lnTo>
                  <a:close/>
                </a:path>
              </a:pathLst>
            </a:custGeom>
            <a:solidFill>
              <a:srgbClr val="E405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26">
              <a:extLst>
                <a:ext uri="{FF2B5EF4-FFF2-40B4-BE49-F238E27FC236}">
                  <a16:creationId xmlns:a16="http://schemas.microsoft.com/office/drawing/2014/main" id="{8CA5DAF3-BB76-26D7-E5EC-56D58A07458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5174" y="4537907"/>
              <a:ext cx="210591" cy="17338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30FE06C-1933-65CF-9763-BB38BD879EFA}"/>
              </a:ext>
            </a:extLst>
          </p:cNvPr>
          <p:cNvSpPr txBox="1"/>
          <p:nvPr/>
        </p:nvSpPr>
        <p:spPr>
          <a:xfrm>
            <a:off x="405319" y="1832042"/>
            <a:ext cx="11398369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VANTAGENS DA ACESSIBILIDADE</a:t>
            </a:r>
          </a:p>
          <a:p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1. Controle de Voz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Acessibilidade Sem Uso das Mãos: Pessoas com mobilidade limitada podem controlar vários aspectos de sua casa apenas com comandos de voz, eliminando a necessidade de se movimentar fisicamente.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2. Assistência com Lembretes e Alarme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Medicamentos e Compromissos: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pode ser configurada para fornecer lembretes para tomar medicamentos ou lembrar de compromissos importantes, ajudando a manter a rotina diária organizada.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3. Comunicação Facilitada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Chamadas e Mensagens: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permite fazer chamadas de voz e enviar mensagens para contatos, facilitando a comunicação sem necessidade de usar um telefone.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823A13-80A9-7E2D-3F94-FB417D6B8139}"/>
              </a:ext>
            </a:extLst>
          </p:cNvPr>
          <p:cNvSpPr txBox="1"/>
          <p:nvPr/>
        </p:nvSpPr>
        <p:spPr>
          <a:xfrm>
            <a:off x="1513120" y="969511"/>
            <a:ext cx="91652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4040" marR="525780" algn="ctr"/>
            <a:r>
              <a:rPr lang="pt-BR" sz="3200" b="1" spc="4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0811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9">
            <a:extLst>
              <a:ext uri="{FF2B5EF4-FFF2-40B4-BE49-F238E27FC236}">
                <a16:creationId xmlns:a16="http://schemas.microsoft.com/office/drawing/2014/main" id="{3CDF985A-0E6A-6A55-A4BC-18A66270EF2A}"/>
              </a:ext>
            </a:extLst>
          </p:cNvPr>
          <p:cNvGrpSpPr/>
          <p:nvPr/>
        </p:nvGrpSpPr>
        <p:grpSpPr>
          <a:xfrm>
            <a:off x="-1036" y="0"/>
            <a:ext cx="12193036" cy="6858013"/>
            <a:chOff x="1495590" y="4335991"/>
            <a:chExt cx="4569213" cy="272606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DB03AF5-DDE4-6B59-1211-379F36BAD7A7}"/>
                </a:ext>
              </a:extLst>
            </p:cNvPr>
            <p:cNvSpPr/>
            <p:nvPr/>
          </p:nvSpPr>
          <p:spPr>
            <a:xfrm>
              <a:off x="1495590" y="4335996"/>
              <a:ext cx="4568825" cy="2726055"/>
            </a:xfrm>
            <a:custGeom>
              <a:avLst/>
              <a:gdLst/>
              <a:ahLst/>
              <a:cxnLst/>
              <a:rect l="l" t="t" r="r" b="b"/>
              <a:pathLst>
                <a:path w="4568825" h="2726054">
                  <a:moveTo>
                    <a:pt x="4568825" y="0"/>
                  </a:moveTo>
                  <a:lnTo>
                    <a:pt x="0" y="0"/>
                  </a:lnTo>
                  <a:lnTo>
                    <a:pt x="0" y="2725483"/>
                  </a:lnTo>
                  <a:lnTo>
                    <a:pt x="4568825" y="2725483"/>
                  </a:lnTo>
                  <a:lnTo>
                    <a:pt x="456882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17C6E22D-E366-59EA-152E-4ADC7A895D56}"/>
                </a:ext>
              </a:extLst>
            </p:cNvPr>
            <p:cNvSpPr/>
            <p:nvPr/>
          </p:nvSpPr>
          <p:spPr>
            <a:xfrm>
              <a:off x="3742227" y="6907239"/>
              <a:ext cx="2322195" cy="154305"/>
            </a:xfrm>
            <a:custGeom>
              <a:avLst/>
              <a:gdLst/>
              <a:ahLst/>
              <a:cxnLst/>
              <a:rect l="l" t="t" r="r" b="b"/>
              <a:pathLst>
                <a:path w="2322195" h="154304">
                  <a:moveTo>
                    <a:pt x="2321953" y="0"/>
                  </a:moveTo>
                  <a:lnTo>
                    <a:pt x="0" y="154139"/>
                  </a:lnTo>
                  <a:lnTo>
                    <a:pt x="2321953" y="154241"/>
                  </a:lnTo>
                  <a:lnTo>
                    <a:pt x="2321953" y="0"/>
                  </a:lnTo>
                  <a:close/>
                </a:path>
              </a:pathLst>
            </a:custGeom>
            <a:solidFill>
              <a:srgbClr val="93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4E6AF0CB-C7EE-FD0F-174E-716BD02B0EA6}"/>
                </a:ext>
              </a:extLst>
            </p:cNvPr>
            <p:cNvSpPr/>
            <p:nvPr/>
          </p:nvSpPr>
          <p:spPr>
            <a:xfrm>
              <a:off x="1495656" y="6864931"/>
              <a:ext cx="3014980" cy="196850"/>
            </a:xfrm>
            <a:custGeom>
              <a:avLst/>
              <a:gdLst/>
              <a:ahLst/>
              <a:cxnLst/>
              <a:rect l="l" t="t" r="r" b="b"/>
              <a:pathLst>
                <a:path w="3014979" h="196850">
                  <a:moveTo>
                    <a:pt x="0" y="0"/>
                  </a:moveTo>
                  <a:lnTo>
                    <a:pt x="609" y="196545"/>
                  </a:lnTo>
                  <a:lnTo>
                    <a:pt x="3014484" y="196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A19D5863-F910-9BA6-3401-E951DBD48179}"/>
                </a:ext>
              </a:extLst>
            </p:cNvPr>
            <p:cNvSpPr/>
            <p:nvPr/>
          </p:nvSpPr>
          <p:spPr>
            <a:xfrm>
              <a:off x="1498518" y="4335991"/>
              <a:ext cx="4566285" cy="174625"/>
            </a:xfrm>
            <a:custGeom>
              <a:avLst/>
              <a:gdLst/>
              <a:ahLst/>
              <a:cxnLst/>
              <a:rect l="l" t="t" r="r" b="b"/>
              <a:pathLst>
                <a:path w="4566285" h="174625">
                  <a:moveTo>
                    <a:pt x="4565662" y="114"/>
                  </a:moveTo>
                  <a:lnTo>
                    <a:pt x="901" y="0"/>
                  </a:lnTo>
                  <a:lnTo>
                    <a:pt x="0" y="174053"/>
                  </a:lnTo>
                  <a:lnTo>
                    <a:pt x="4565662" y="114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0DA0BFC-0334-9721-91F7-E669ADBE9BFB}"/>
                </a:ext>
              </a:extLst>
            </p:cNvPr>
            <p:cNvSpPr/>
            <p:nvPr/>
          </p:nvSpPr>
          <p:spPr>
            <a:xfrm>
              <a:off x="1503235" y="4336961"/>
              <a:ext cx="4561205" cy="173355"/>
            </a:xfrm>
            <a:custGeom>
              <a:avLst/>
              <a:gdLst/>
              <a:ahLst/>
              <a:cxnLst/>
              <a:rect l="l" t="t" r="r" b="b"/>
              <a:pathLst>
                <a:path w="4561205" h="173354">
                  <a:moveTo>
                    <a:pt x="4560201" y="0"/>
                  </a:moveTo>
                  <a:lnTo>
                    <a:pt x="0" y="114"/>
                  </a:lnTo>
                  <a:lnTo>
                    <a:pt x="4561103" y="173075"/>
                  </a:lnTo>
                  <a:lnTo>
                    <a:pt x="4560201" y="0"/>
                  </a:lnTo>
                  <a:close/>
                </a:path>
              </a:pathLst>
            </a:custGeom>
            <a:solidFill>
              <a:srgbClr val="B3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24">
            <a:extLst>
              <a:ext uri="{FF2B5EF4-FFF2-40B4-BE49-F238E27FC236}">
                <a16:creationId xmlns:a16="http://schemas.microsoft.com/office/drawing/2014/main" id="{1A0C7518-58B5-582D-34F9-16B2F9DBFAA4}"/>
              </a:ext>
            </a:extLst>
          </p:cNvPr>
          <p:cNvGrpSpPr>
            <a:grpSpLocks noChangeAspect="1"/>
          </p:cNvGrpSpPr>
          <p:nvPr/>
        </p:nvGrpSpPr>
        <p:grpSpPr>
          <a:xfrm>
            <a:off x="5793422" y="456103"/>
            <a:ext cx="605155" cy="520195"/>
            <a:chOff x="3631670" y="4537907"/>
            <a:chExt cx="257810" cy="221615"/>
          </a:xfrm>
        </p:grpSpPr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8462BEFC-475F-2070-B531-5C2DEC252112}"/>
                </a:ext>
              </a:extLst>
            </p:cNvPr>
            <p:cNvSpPr/>
            <p:nvPr/>
          </p:nvSpPr>
          <p:spPr>
            <a:xfrm>
              <a:off x="3631670" y="4743846"/>
              <a:ext cx="257810" cy="15875"/>
            </a:xfrm>
            <a:custGeom>
              <a:avLst/>
              <a:gdLst/>
              <a:ahLst/>
              <a:cxnLst/>
              <a:rect l="l" t="t" r="r" b="b"/>
              <a:pathLst>
                <a:path w="257810" h="15875">
                  <a:moveTo>
                    <a:pt x="128498" y="0"/>
                  </a:moveTo>
                  <a:lnTo>
                    <a:pt x="0" y="7835"/>
                  </a:lnTo>
                  <a:lnTo>
                    <a:pt x="128803" y="15633"/>
                  </a:lnTo>
                  <a:lnTo>
                    <a:pt x="257594" y="7924"/>
                  </a:lnTo>
                  <a:lnTo>
                    <a:pt x="128498" y="0"/>
                  </a:lnTo>
                  <a:close/>
                </a:path>
              </a:pathLst>
            </a:custGeom>
            <a:solidFill>
              <a:srgbClr val="E405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26">
              <a:extLst>
                <a:ext uri="{FF2B5EF4-FFF2-40B4-BE49-F238E27FC236}">
                  <a16:creationId xmlns:a16="http://schemas.microsoft.com/office/drawing/2014/main" id="{8CA5DAF3-BB76-26D7-E5EC-56D58A07458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5174" y="4537907"/>
              <a:ext cx="210591" cy="17338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30FE06C-1933-65CF-9763-BB38BD879EFA}"/>
              </a:ext>
            </a:extLst>
          </p:cNvPr>
          <p:cNvSpPr txBox="1"/>
          <p:nvPr/>
        </p:nvSpPr>
        <p:spPr>
          <a:xfrm>
            <a:off x="405319" y="1832042"/>
            <a:ext cx="11398369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VANTAGENS DA ACESSIBILIDADE</a:t>
            </a:r>
          </a:p>
          <a:p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4. Controle de Dispositivos Inteligentes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Eletrodomésticos: Controlar eletrodomésticos inteligentes, como TVs, ar-condicionado e fechaduras, adiciona conveniência e segurança.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5. Apoio à Inclusão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Auxílio na Independência: Aumentar a independência de pessoas com dificuldades físicas, permitindo que realizem tarefas que de outra forma poderiam necessitar de ajuda.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Adaptação às Necessidades Específicas: A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pode ser personalizada para atender necessidades específicas, como comandos de voz simplificados e integração com dispositivos de assistência específicos.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Em resumo, a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Alexa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pode melhorar significativamente a qualidade de vida de pessoas com dificuldades físicas, oferecendo conveniência, segurança, e um grau maior de independência.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67833D-655E-5855-1598-E46C7CC76A89}"/>
              </a:ext>
            </a:extLst>
          </p:cNvPr>
          <p:cNvSpPr txBox="1"/>
          <p:nvPr/>
        </p:nvSpPr>
        <p:spPr>
          <a:xfrm>
            <a:off x="1513120" y="969511"/>
            <a:ext cx="91652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4040" marR="525780" algn="ctr"/>
            <a:r>
              <a:rPr lang="pt-BR" sz="3200" b="1" spc="4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5244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9">
            <a:extLst>
              <a:ext uri="{FF2B5EF4-FFF2-40B4-BE49-F238E27FC236}">
                <a16:creationId xmlns:a16="http://schemas.microsoft.com/office/drawing/2014/main" id="{3CDF985A-0E6A-6A55-A4BC-18A66270EF2A}"/>
              </a:ext>
            </a:extLst>
          </p:cNvPr>
          <p:cNvGrpSpPr/>
          <p:nvPr/>
        </p:nvGrpSpPr>
        <p:grpSpPr>
          <a:xfrm>
            <a:off x="-1036" y="0"/>
            <a:ext cx="12193036" cy="6858013"/>
            <a:chOff x="1495590" y="4335991"/>
            <a:chExt cx="4569213" cy="272606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DB03AF5-DDE4-6B59-1211-379F36BAD7A7}"/>
                </a:ext>
              </a:extLst>
            </p:cNvPr>
            <p:cNvSpPr/>
            <p:nvPr/>
          </p:nvSpPr>
          <p:spPr>
            <a:xfrm>
              <a:off x="1495590" y="4335996"/>
              <a:ext cx="4568825" cy="2726055"/>
            </a:xfrm>
            <a:custGeom>
              <a:avLst/>
              <a:gdLst/>
              <a:ahLst/>
              <a:cxnLst/>
              <a:rect l="l" t="t" r="r" b="b"/>
              <a:pathLst>
                <a:path w="4568825" h="2726054">
                  <a:moveTo>
                    <a:pt x="4568825" y="0"/>
                  </a:moveTo>
                  <a:lnTo>
                    <a:pt x="0" y="0"/>
                  </a:lnTo>
                  <a:lnTo>
                    <a:pt x="0" y="2725483"/>
                  </a:lnTo>
                  <a:lnTo>
                    <a:pt x="4568825" y="2725483"/>
                  </a:lnTo>
                  <a:lnTo>
                    <a:pt x="456882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17C6E22D-E366-59EA-152E-4ADC7A895D56}"/>
                </a:ext>
              </a:extLst>
            </p:cNvPr>
            <p:cNvSpPr/>
            <p:nvPr/>
          </p:nvSpPr>
          <p:spPr>
            <a:xfrm>
              <a:off x="3742227" y="6907239"/>
              <a:ext cx="2322195" cy="154305"/>
            </a:xfrm>
            <a:custGeom>
              <a:avLst/>
              <a:gdLst/>
              <a:ahLst/>
              <a:cxnLst/>
              <a:rect l="l" t="t" r="r" b="b"/>
              <a:pathLst>
                <a:path w="2322195" h="154304">
                  <a:moveTo>
                    <a:pt x="2321953" y="0"/>
                  </a:moveTo>
                  <a:lnTo>
                    <a:pt x="0" y="154139"/>
                  </a:lnTo>
                  <a:lnTo>
                    <a:pt x="2321953" y="154241"/>
                  </a:lnTo>
                  <a:lnTo>
                    <a:pt x="2321953" y="0"/>
                  </a:lnTo>
                  <a:close/>
                </a:path>
              </a:pathLst>
            </a:custGeom>
            <a:solidFill>
              <a:srgbClr val="93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4E6AF0CB-C7EE-FD0F-174E-716BD02B0EA6}"/>
                </a:ext>
              </a:extLst>
            </p:cNvPr>
            <p:cNvSpPr/>
            <p:nvPr/>
          </p:nvSpPr>
          <p:spPr>
            <a:xfrm>
              <a:off x="1495656" y="6864931"/>
              <a:ext cx="3014980" cy="196850"/>
            </a:xfrm>
            <a:custGeom>
              <a:avLst/>
              <a:gdLst/>
              <a:ahLst/>
              <a:cxnLst/>
              <a:rect l="l" t="t" r="r" b="b"/>
              <a:pathLst>
                <a:path w="3014979" h="196850">
                  <a:moveTo>
                    <a:pt x="0" y="0"/>
                  </a:moveTo>
                  <a:lnTo>
                    <a:pt x="609" y="196545"/>
                  </a:lnTo>
                  <a:lnTo>
                    <a:pt x="3014484" y="196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A19D5863-F910-9BA6-3401-E951DBD48179}"/>
                </a:ext>
              </a:extLst>
            </p:cNvPr>
            <p:cNvSpPr/>
            <p:nvPr/>
          </p:nvSpPr>
          <p:spPr>
            <a:xfrm>
              <a:off x="1498518" y="4335991"/>
              <a:ext cx="4566285" cy="174625"/>
            </a:xfrm>
            <a:custGeom>
              <a:avLst/>
              <a:gdLst/>
              <a:ahLst/>
              <a:cxnLst/>
              <a:rect l="l" t="t" r="r" b="b"/>
              <a:pathLst>
                <a:path w="4566285" h="174625">
                  <a:moveTo>
                    <a:pt x="4565662" y="114"/>
                  </a:moveTo>
                  <a:lnTo>
                    <a:pt x="901" y="0"/>
                  </a:lnTo>
                  <a:lnTo>
                    <a:pt x="0" y="174053"/>
                  </a:lnTo>
                  <a:lnTo>
                    <a:pt x="4565662" y="114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0DA0BFC-0334-9721-91F7-E669ADBE9BFB}"/>
                </a:ext>
              </a:extLst>
            </p:cNvPr>
            <p:cNvSpPr/>
            <p:nvPr/>
          </p:nvSpPr>
          <p:spPr>
            <a:xfrm>
              <a:off x="1503235" y="4336961"/>
              <a:ext cx="4561205" cy="173355"/>
            </a:xfrm>
            <a:custGeom>
              <a:avLst/>
              <a:gdLst/>
              <a:ahLst/>
              <a:cxnLst/>
              <a:rect l="l" t="t" r="r" b="b"/>
              <a:pathLst>
                <a:path w="4561205" h="173354">
                  <a:moveTo>
                    <a:pt x="4560201" y="0"/>
                  </a:moveTo>
                  <a:lnTo>
                    <a:pt x="0" y="114"/>
                  </a:lnTo>
                  <a:lnTo>
                    <a:pt x="4561103" y="173075"/>
                  </a:lnTo>
                  <a:lnTo>
                    <a:pt x="4560201" y="0"/>
                  </a:lnTo>
                  <a:close/>
                </a:path>
              </a:pathLst>
            </a:custGeom>
            <a:solidFill>
              <a:srgbClr val="B3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24">
            <a:extLst>
              <a:ext uri="{FF2B5EF4-FFF2-40B4-BE49-F238E27FC236}">
                <a16:creationId xmlns:a16="http://schemas.microsoft.com/office/drawing/2014/main" id="{1A0C7518-58B5-582D-34F9-16B2F9DBFAA4}"/>
              </a:ext>
            </a:extLst>
          </p:cNvPr>
          <p:cNvGrpSpPr>
            <a:grpSpLocks noChangeAspect="1"/>
          </p:cNvGrpSpPr>
          <p:nvPr/>
        </p:nvGrpSpPr>
        <p:grpSpPr>
          <a:xfrm>
            <a:off x="5793422" y="456103"/>
            <a:ext cx="605155" cy="520195"/>
            <a:chOff x="3631670" y="4537907"/>
            <a:chExt cx="257810" cy="221615"/>
          </a:xfrm>
        </p:grpSpPr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8462BEFC-475F-2070-B531-5C2DEC252112}"/>
                </a:ext>
              </a:extLst>
            </p:cNvPr>
            <p:cNvSpPr/>
            <p:nvPr/>
          </p:nvSpPr>
          <p:spPr>
            <a:xfrm>
              <a:off x="3631670" y="4743846"/>
              <a:ext cx="257810" cy="15875"/>
            </a:xfrm>
            <a:custGeom>
              <a:avLst/>
              <a:gdLst/>
              <a:ahLst/>
              <a:cxnLst/>
              <a:rect l="l" t="t" r="r" b="b"/>
              <a:pathLst>
                <a:path w="257810" h="15875">
                  <a:moveTo>
                    <a:pt x="128498" y="0"/>
                  </a:moveTo>
                  <a:lnTo>
                    <a:pt x="0" y="7835"/>
                  </a:lnTo>
                  <a:lnTo>
                    <a:pt x="128803" y="15633"/>
                  </a:lnTo>
                  <a:lnTo>
                    <a:pt x="257594" y="7924"/>
                  </a:lnTo>
                  <a:lnTo>
                    <a:pt x="128498" y="0"/>
                  </a:lnTo>
                  <a:close/>
                </a:path>
              </a:pathLst>
            </a:custGeom>
            <a:solidFill>
              <a:srgbClr val="E405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26">
              <a:extLst>
                <a:ext uri="{FF2B5EF4-FFF2-40B4-BE49-F238E27FC236}">
                  <a16:creationId xmlns:a16="http://schemas.microsoft.com/office/drawing/2014/main" id="{8CA5DAF3-BB76-26D7-E5EC-56D58A07458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5174" y="4537907"/>
              <a:ext cx="210591" cy="173380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7ECB0C-9606-D02D-8782-5D65140E9CFA}"/>
              </a:ext>
            </a:extLst>
          </p:cNvPr>
          <p:cNvSpPr txBox="1"/>
          <p:nvPr/>
        </p:nvSpPr>
        <p:spPr>
          <a:xfrm>
            <a:off x="617583" y="1526041"/>
            <a:ext cx="1095617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formulário pode ser acessado por meio do link: </a:t>
            </a:r>
            <a:r>
              <a:rPr lang="pt-BR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4"/>
              </a:rPr>
              <a:t>https://forms.gle/t3WjSVCs32xKpF8u5</a:t>
            </a:r>
            <a:r>
              <a:rPr lang="pt-BR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513EF1-0B03-975C-DCBD-743B58A7AD3D}"/>
              </a:ext>
            </a:extLst>
          </p:cNvPr>
          <p:cNvSpPr txBox="1"/>
          <p:nvPr/>
        </p:nvSpPr>
        <p:spPr>
          <a:xfrm>
            <a:off x="1513120" y="1017515"/>
            <a:ext cx="91652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4040" marR="525780" algn="ctr"/>
            <a:r>
              <a:rPr lang="pt-BR" sz="3200" b="1" spc="4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RELATO DE EXPERIÊNCIA</a:t>
            </a:r>
            <a:endParaRPr lang="pt-BR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64028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9">
            <a:extLst>
              <a:ext uri="{FF2B5EF4-FFF2-40B4-BE49-F238E27FC236}">
                <a16:creationId xmlns:a16="http://schemas.microsoft.com/office/drawing/2014/main" id="{3CDF985A-0E6A-6A55-A4BC-18A66270EF2A}"/>
              </a:ext>
            </a:extLst>
          </p:cNvPr>
          <p:cNvGrpSpPr/>
          <p:nvPr/>
        </p:nvGrpSpPr>
        <p:grpSpPr>
          <a:xfrm>
            <a:off x="0" y="-30638"/>
            <a:ext cx="12193036" cy="6858013"/>
            <a:chOff x="1495590" y="4335991"/>
            <a:chExt cx="4569213" cy="272606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DB03AF5-DDE4-6B59-1211-379F36BAD7A7}"/>
                </a:ext>
              </a:extLst>
            </p:cNvPr>
            <p:cNvSpPr/>
            <p:nvPr/>
          </p:nvSpPr>
          <p:spPr>
            <a:xfrm>
              <a:off x="1495590" y="4335996"/>
              <a:ext cx="4568825" cy="2726055"/>
            </a:xfrm>
            <a:custGeom>
              <a:avLst/>
              <a:gdLst/>
              <a:ahLst/>
              <a:cxnLst/>
              <a:rect l="l" t="t" r="r" b="b"/>
              <a:pathLst>
                <a:path w="4568825" h="2726054">
                  <a:moveTo>
                    <a:pt x="4568825" y="0"/>
                  </a:moveTo>
                  <a:lnTo>
                    <a:pt x="0" y="0"/>
                  </a:lnTo>
                  <a:lnTo>
                    <a:pt x="0" y="2725483"/>
                  </a:lnTo>
                  <a:lnTo>
                    <a:pt x="4568825" y="2725483"/>
                  </a:lnTo>
                  <a:lnTo>
                    <a:pt x="456882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17C6E22D-E366-59EA-152E-4ADC7A895D56}"/>
                </a:ext>
              </a:extLst>
            </p:cNvPr>
            <p:cNvSpPr/>
            <p:nvPr/>
          </p:nvSpPr>
          <p:spPr>
            <a:xfrm>
              <a:off x="3742227" y="6907239"/>
              <a:ext cx="2322195" cy="154305"/>
            </a:xfrm>
            <a:custGeom>
              <a:avLst/>
              <a:gdLst/>
              <a:ahLst/>
              <a:cxnLst/>
              <a:rect l="l" t="t" r="r" b="b"/>
              <a:pathLst>
                <a:path w="2322195" h="154304">
                  <a:moveTo>
                    <a:pt x="2321953" y="0"/>
                  </a:moveTo>
                  <a:lnTo>
                    <a:pt x="0" y="154139"/>
                  </a:lnTo>
                  <a:lnTo>
                    <a:pt x="2321953" y="154241"/>
                  </a:lnTo>
                  <a:lnTo>
                    <a:pt x="2321953" y="0"/>
                  </a:lnTo>
                  <a:close/>
                </a:path>
              </a:pathLst>
            </a:custGeom>
            <a:solidFill>
              <a:srgbClr val="93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4E6AF0CB-C7EE-FD0F-174E-716BD02B0EA6}"/>
                </a:ext>
              </a:extLst>
            </p:cNvPr>
            <p:cNvSpPr/>
            <p:nvPr/>
          </p:nvSpPr>
          <p:spPr>
            <a:xfrm>
              <a:off x="1495656" y="6864931"/>
              <a:ext cx="3014980" cy="196850"/>
            </a:xfrm>
            <a:custGeom>
              <a:avLst/>
              <a:gdLst/>
              <a:ahLst/>
              <a:cxnLst/>
              <a:rect l="l" t="t" r="r" b="b"/>
              <a:pathLst>
                <a:path w="3014979" h="196850">
                  <a:moveTo>
                    <a:pt x="0" y="0"/>
                  </a:moveTo>
                  <a:lnTo>
                    <a:pt x="609" y="196545"/>
                  </a:lnTo>
                  <a:lnTo>
                    <a:pt x="3014484" y="196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A19D5863-F910-9BA6-3401-E951DBD48179}"/>
                </a:ext>
              </a:extLst>
            </p:cNvPr>
            <p:cNvSpPr/>
            <p:nvPr/>
          </p:nvSpPr>
          <p:spPr>
            <a:xfrm>
              <a:off x="1498518" y="4335991"/>
              <a:ext cx="4566285" cy="174625"/>
            </a:xfrm>
            <a:custGeom>
              <a:avLst/>
              <a:gdLst/>
              <a:ahLst/>
              <a:cxnLst/>
              <a:rect l="l" t="t" r="r" b="b"/>
              <a:pathLst>
                <a:path w="4566285" h="174625">
                  <a:moveTo>
                    <a:pt x="4565662" y="114"/>
                  </a:moveTo>
                  <a:lnTo>
                    <a:pt x="901" y="0"/>
                  </a:lnTo>
                  <a:lnTo>
                    <a:pt x="0" y="174053"/>
                  </a:lnTo>
                  <a:lnTo>
                    <a:pt x="4565662" y="114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0DA0BFC-0334-9721-91F7-E669ADBE9BFB}"/>
                </a:ext>
              </a:extLst>
            </p:cNvPr>
            <p:cNvSpPr/>
            <p:nvPr/>
          </p:nvSpPr>
          <p:spPr>
            <a:xfrm>
              <a:off x="1503235" y="4336961"/>
              <a:ext cx="4561205" cy="173355"/>
            </a:xfrm>
            <a:custGeom>
              <a:avLst/>
              <a:gdLst/>
              <a:ahLst/>
              <a:cxnLst/>
              <a:rect l="l" t="t" r="r" b="b"/>
              <a:pathLst>
                <a:path w="4561205" h="173354">
                  <a:moveTo>
                    <a:pt x="4560201" y="0"/>
                  </a:moveTo>
                  <a:lnTo>
                    <a:pt x="0" y="114"/>
                  </a:lnTo>
                  <a:lnTo>
                    <a:pt x="4561103" y="173075"/>
                  </a:lnTo>
                  <a:lnTo>
                    <a:pt x="4560201" y="0"/>
                  </a:lnTo>
                  <a:close/>
                </a:path>
              </a:pathLst>
            </a:custGeom>
            <a:solidFill>
              <a:srgbClr val="B3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24">
            <a:extLst>
              <a:ext uri="{FF2B5EF4-FFF2-40B4-BE49-F238E27FC236}">
                <a16:creationId xmlns:a16="http://schemas.microsoft.com/office/drawing/2014/main" id="{1A0C7518-58B5-582D-34F9-16B2F9DBFAA4}"/>
              </a:ext>
            </a:extLst>
          </p:cNvPr>
          <p:cNvGrpSpPr>
            <a:grpSpLocks noChangeAspect="1"/>
          </p:cNvGrpSpPr>
          <p:nvPr/>
        </p:nvGrpSpPr>
        <p:grpSpPr>
          <a:xfrm>
            <a:off x="5793422" y="456103"/>
            <a:ext cx="605155" cy="520195"/>
            <a:chOff x="3631670" y="4537907"/>
            <a:chExt cx="257810" cy="221615"/>
          </a:xfrm>
        </p:grpSpPr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8462BEFC-475F-2070-B531-5C2DEC252112}"/>
                </a:ext>
              </a:extLst>
            </p:cNvPr>
            <p:cNvSpPr/>
            <p:nvPr/>
          </p:nvSpPr>
          <p:spPr>
            <a:xfrm>
              <a:off x="3631670" y="4743846"/>
              <a:ext cx="257810" cy="15875"/>
            </a:xfrm>
            <a:custGeom>
              <a:avLst/>
              <a:gdLst/>
              <a:ahLst/>
              <a:cxnLst/>
              <a:rect l="l" t="t" r="r" b="b"/>
              <a:pathLst>
                <a:path w="257810" h="15875">
                  <a:moveTo>
                    <a:pt x="128498" y="0"/>
                  </a:moveTo>
                  <a:lnTo>
                    <a:pt x="0" y="7835"/>
                  </a:lnTo>
                  <a:lnTo>
                    <a:pt x="128803" y="15633"/>
                  </a:lnTo>
                  <a:lnTo>
                    <a:pt x="257594" y="7924"/>
                  </a:lnTo>
                  <a:lnTo>
                    <a:pt x="128498" y="0"/>
                  </a:lnTo>
                  <a:close/>
                </a:path>
              </a:pathLst>
            </a:custGeom>
            <a:solidFill>
              <a:srgbClr val="E405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26">
              <a:extLst>
                <a:ext uri="{FF2B5EF4-FFF2-40B4-BE49-F238E27FC236}">
                  <a16:creationId xmlns:a16="http://schemas.microsoft.com/office/drawing/2014/main" id="{8CA5DAF3-BB76-26D7-E5EC-56D58A07458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5174" y="4537907"/>
              <a:ext cx="210591" cy="173380"/>
            </a:xfrm>
            <a:prstGeom prst="rect">
              <a:avLst/>
            </a:prstGeom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38FC0D4-FBDF-0FEE-8258-6840C2B3A04A}"/>
              </a:ext>
            </a:extLst>
          </p:cNvPr>
          <p:cNvSpPr txBox="1"/>
          <p:nvPr/>
        </p:nvSpPr>
        <p:spPr>
          <a:xfrm>
            <a:off x="1407557" y="1003167"/>
            <a:ext cx="91652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4042" marR="525782" algn="ctr"/>
            <a:r>
              <a:rPr lang="pt-BR" sz="3200" b="1" spc="4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  <a:endParaRPr lang="pt-BR" sz="2000" dirty="0">
              <a:latin typeface="Verdana"/>
              <a:cs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7ECB0C-9606-D02D-8782-5D65140E9CFA}"/>
              </a:ext>
            </a:extLst>
          </p:cNvPr>
          <p:cNvSpPr txBox="1"/>
          <p:nvPr/>
        </p:nvSpPr>
        <p:spPr>
          <a:xfrm>
            <a:off x="617583" y="1526041"/>
            <a:ext cx="10956179" cy="46203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Após análise do orçamento dos materiais e mão de obra podemos perceber a automatização de diversos equipamentos eletrônicos, tornando-os acessíveis por comando de voz, facilitam o acesso às mais diversas comodidades, comprovando que a automatização pode ser completamente personalizada, o que garante que irá atender às necessidades individuais de cada um. A automação residencial não é algo inacessível, pois cada vez surgem novas tecnologias barateando o processo. É o momento ideal para que essa tecnologia seja utilizada para atender o público em questão, deixando apenas de ser um artigo de luxo para dar mobilidade e independência gerando qualidade de vida ao idoso e deficiente. A ideia de trazer esse tema surgiu a partir de situações que alguns integrantes do grupo vivenciaram com pessoas de sua família e conhecidos, vale a pena ressaltar que entender a necessidade desse grupo de pessoas é dever da família, por conta disto postamos o link do site em nossas redes sociais e grupos de Whatzapp para alcançar o maior número de pessoas possíveis.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0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5343973-FE86-B81F-8417-FF94415C6B82}"/>
              </a:ext>
            </a:extLst>
          </p:cNvPr>
          <p:cNvSpPr>
            <a:spLocks noGrp="1"/>
          </p:cNvSpPr>
          <p:nvPr/>
        </p:nvSpPr>
        <p:spPr>
          <a:xfrm>
            <a:off x="919042" y="1998236"/>
            <a:ext cx="2613201" cy="7038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latin typeface="Calibri" panose="020F0502020204030204" pitchFamily="34" charset="0"/>
                <a:cs typeface="Calibri"/>
              </a:rPr>
              <a:t>FÁBIO</a:t>
            </a:r>
            <a:r>
              <a:rPr lang="pt-BR">
                <a:cs typeface="Calibri"/>
              </a:rPr>
              <a:t> ALVES </a:t>
            </a:r>
            <a:r>
              <a:rPr lang="pt-BR">
                <a:latin typeface="Calibri "/>
                <a:cs typeface="Calibri"/>
              </a:rPr>
              <a:t>ALMEIDA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CF32280-1154-9F9E-9484-3D718D283BA8}"/>
              </a:ext>
            </a:extLst>
          </p:cNvPr>
          <p:cNvSpPr txBox="1">
            <a:spLocks/>
          </p:cNvSpPr>
          <p:nvPr/>
        </p:nvSpPr>
        <p:spPr>
          <a:xfrm>
            <a:off x="949092" y="2755963"/>
            <a:ext cx="4746861" cy="351557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/>
              <a:t>Idade: 38</a:t>
            </a:r>
            <a:endParaRPr lang="pt-BR" sz="1600">
              <a:cs typeface="Calibri"/>
            </a:endParaRPr>
          </a:p>
          <a:p>
            <a:r>
              <a:rPr lang="pt-BR" sz="1600">
                <a:latin typeface="Calibri" panose="020F0502020204030204" pitchFamily="34" charset="0"/>
              </a:rPr>
              <a:t>Cidade</a:t>
            </a:r>
            <a:r>
              <a:rPr lang="pt-BR" sz="1600"/>
              <a:t>: Itapemirim - ES</a:t>
            </a:r>
            <a:endParaRPr lang="pt-BR" sz="1600">
              <a:cs typeface="Calibri"/>
            </a:endParaRPr>
          </a:p>
          <a:p>
            <a:r>
              <a:rPr lang="pt-BR" sz="1600"/>
              <a:t>Quem eu sou? </a:t>
            </a:r>
          </a:p>
          <a:p>
            <a:pPr marL="0" indent="0">
              <a:buNone/>
            </a:pPr>
            <a:r>
              <a:rPr lang="pt-BR" sz="1600"/>
              <a:t>Supervisor de Manutenção e STC, Casado há 13 anos, trabalho no Setor Elétrico desde 2004, com o objetivo de me tornar </a:t>
            </a:r>
            <a:r>
              <a:rPr lang="pt-BR" sz="1600">
                <a:latin typeface="Calibri "/>
              </a:rPr>
              <a:t>Engenheiro</a:t>
            </a:r>
            <a:r>
              <a:rPr lang="pt-BR" sz="1600"/>
              <a:t> Eletricista.</a:t>
            </a:r>
            <a:endParaRPr lang="pt-BR" sz="1600">
              <a:ea typeface="Calibri"/>
              <a:cs typeface="Calibri"/>
            </a:endParaRPr>
          </a:p>
          <a:p>
            <a:r>
              <a:rPr lang="pt-BR" sz="1600"/>
              <a:t>Trajetória acadêmica:  Técnico em Eletrotécnica, SENAI Cachoeiro de Itapemirim, essa será minha primeira graduação.</a:t>
            </a:r>
            <a:endParaRPr lang="pt-BR" sz="1600"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3600"/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ADFAF72F-C39D-4051-5373-64EA574CA8A0}"/>
              </a:ext>
            </a:extLst>
          </p:cNvPr>
          <p:cNvSpPr>
            <a:spLocks noGrp="1"/>
          </p:cNvSpPr>
          <p:nvPr/>
        </p:nvSpPr>
        <p:spPr>
          <a:xfrm>
            <a:off x="5798664" y="1995414"/>
            <a:ext cx="2613201" cy="7038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latin typeface="Calibri" panose="020F0502020204030204" pitchFamily="34" charset="0"/>
                <a:cs typeface="Calibri"/>
              </a:rPr>
              <a:t>FILIPI</a:t>
            </a:r>
            <a:r>
              <a:rPr lang="pt-BR">
                <a:cs typeface="Calibri"/>
              </a:rPr>
              <a:t> ALMEIDA </a:t>
            </a:r>
            <a:r>
              <a:rPr lang="pt-BR">
                <a:latin typeface="Calibri "/>
                <a:cs typeface="Calibri"/>
              </a:rPr>
              <a:t>MERÇON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80167476-F23B-5E09-45DD-6FC426661FFA}"/>
              </a:ext>
            </a:extLst>
          </p:cNvPr>
          <p:cNvSpPr txBox="1">
            <a:spLocks/>
          </p:cNvSpPr>
          <p:nvPr/>
        </p:nvSpPr>
        <p:spPr>
          <a:xfrm>
            <a:off x="5984535" y="2877628"/>
            <a:ext cx="5157787" cy="32742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/>
              <a:t>Idade: 39</a:t>
            </a:r>
            <a:endParaRPr lang="pt-BR" sz="1600">
              <a:cs typeface="Calibri"/>
            </a:endParaRPr>
          </a:p>
          <a:p>
            <a:r>
              <a:rPr lang="pt-BR" sz="1600"/>
              <a:t>Cidade: Serra - ES</a:t>
            </a:r>
            <a:endParaRPr lang="pt-BR" sz="1600">
              <a:cs typeface="Calibri"/>
            </a:endParaRPr>
          </a:p>
          <a:p>
            <a:r>
              <a:rPr lang="pt-BR" sz="1600"/>
              <a:t>Quem eu sou? </a:t>
            </a:r>
            <a:endParaRPr lang="pt-BR" sz="1600">
              <a:cs typeface="Calibri"/>
            </a:endParaRPr>
          </a:p>
          <a:p>
            <a:pPr marL="0" indent="0">
              <a:buNone/>
            </a:pPr>
            <a:r>
              <a:rPr lang="pt-BR" sz="1600">
                <a:latin typeface="Calibri "/>
              </a:rPr>
              <a:t>Técnico</a:t>
            </a:r>
            <a:r>
              <a:rPr lang="pt-BR" sz="1600"/>
              <a:t> </a:t>
            </a:r>
            <a:r>
              <a:rPr lang="pt-BR" sz="1600">
                <a:latin typeface="Calibri"/>
                <a:cs typeface="Calibri"/>
              </a:rPr>
              <a:t>Automação</a:t>
            </a:r>
            <a:r>
              <a:rPr lang="pt-BR" sz="1600"/>
              <a:t> </a:t>
            </a:r>
            <a:r>
              <a:rPr lang="pt-BR" sz="1600">
                <a:latin typeface="Calibri "/>
              </a:rPr>
              <a:t>Industrial</a:t>
            </a:r>
            <a:r>
              <a:rPr lang="pt-BR" sz="1600"/>
              <a:t> formado no IFES, marido, pai e com objetivo de me tornar Engenheiro Eletricista.</a:t>
            </a:r>
            <a:endParaRPr lang="pt-BR" sz="1600">
              <a:cs typeface="Calibri" panose="020F0502020204030204"/>
            </a:endParaRPr>
          </a:p>
          <a:p>
            <a:r>
              <a:rPr lang="pt-BR" sz="1600"/>
              <a:t>Trajetória acadêmica: Auxiliar Elétrico, Técnico Instrumentação, atualmente, trabalhando como Técnico em Automação Industrial – ArcelorMittal.</a:t>
            </a:r>
            <a:endParaRPr lang="pt-BR" sz="1600">
              <a:cs typeface="Calibri" panose="020F0502020204030204"/>
            </a:endParaRPr>
          </a:p>
          <a:p>
            <a:endParaRPr lang="pt-BR" sz="1600"/>
          </a:p>
          <a:p>
            <a:pPr marL="0" indent="0">
              <a:buFont typeface="Arial" panose="020B0604020202020204" pitchFamily="34" charset="0"/>
              <a:buNone/>
            </a:pPr>
            <a:endParaRPr lang="pt-BR" sz="3600"/>
          </a:p>
        </p:txBody>
      </p:sp>
      <p:pic>
        <p:nvPicPr>
          <p:cNvPr id="3" name="Imagem 15" descr="Homem com óculos de grau&#10;&#10;Descrição gerada automaticamente">
            <a:extLst>
              <a:ext uri="{FF2B5EF4-FFF2-40B4-BE49-F238E27FC236}">
                <a16:creationId xmlns:a16="http://schemas.microsoft.com/office/drawing/2014/main" id="{58EF242C-DBD9-D111-C192-AF071683E8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45" t="18816" b="-1"/>
          <a:stretch/>
        </p:blipFill>
        <p:spPr>
          <a:xfrm>
            <a:off x="9862412" y="1993112"/>
            <a:ext cx="1281969" cy="1531569"/>
          </a:xfrm>
          <a:prstGeom prst="rect">
            <a:avLst/>
          </a:prstGeom>
        </p:spPr>
      </p:pic>
      <p:pic>
        <p:nvPicPr>
          <p:cNvPr id="16" name="Imagem 17" descr="Homem posando para foto em frente a água&#10;&#10;Descrição gerada automaticamente">
            <a:extLst>
              <a:ext uri="{FF2B5EF4-FFF2-40B4-BE49-F238E27FC236}">
                <a16:creationId xmlns:a16="http://schemas.microsoft.com/office/drawing/2014/main" id="{AF98B3E3-FB67-3D8E-1FC1-3F8225C3D1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102" r="34338" b="-10572"/>
          <a:stretch/>
        </p:blipFill>
        <p:spPr>
          <a:xfrm>
            <a:off x="3399446" y="1993111"/>
            <a:ext cx="1444642" cy="17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9">
            <a:extLst>
              <a:ext uri="{FF2B5EF4-FFF2-40B4-BE49-F238E27FC236}">
                <a16:creationId xmlns:a16="http://schemas.microsoft.com/office/drawing/2014/main" id="{3CDF985A-0E6A-6A55-A4BC-18A66270EF2A}"/>
              </a:ext>
            </a:extLst>
          </p:cNvPr>
          <p:cNvGrpSpPr/>
          <p:nvPr/>
        </p:nvGrpSpPr>
        <p:grpSpPr>
          <a:xfrm>
            <a:off x="-1036" y="0"/>
            <a:ext cx="12193036" cy="6858013"/>
            <a:chOff x="1495590" y="4335991"/>
            <a:chExt cx="4569213" cy="272606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DB03AF5-DDE4-6B59-1211-379F36BAD7A7}"/>
                </a:ext>
              </a:extLst>
            </p:cNvPr>
            <p:cNvSpPr/>
            <p:nvPr/>
          </p:nvSpPr>
          <p:spPr>
            <a:xfrm>
              <a:off x="1495590" y="4335996"/>
              <a:ext cx="4568825" cy="2726055"/>
            </a:xfrm>
            <a:custGeom>
              <a:avLst/>
              <a:gdLst/>
              <a:ahLst/>
              <a:cxnLst/>
              <a:rect l="l" t="t" r="r" b="b"/>
              <a:pathLst>
                <a:path w="4568825" h="2726054">
                  <a:moveTo>
                    <a:pt x="4568825" y="0"/>
                  </a:moveTo>
                  <a:lnTo>
                    <a:pt x="0" y="0"/>
                  </a:lnTo>
                  <a:lnTo>
                    <a:pt x="0" y="2725483"/>
                  </a:lnTo>
                  <a:lnTo>
                    <a:pt x="4568825" y="2725483"/>
                  </a:lnTo>
                  <a:lnTo>
                    <a:pt x="456882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17C6E22D-E366-59EA-152E-4ADC7A895D56}"/>
                </a:ext>
              </a:extLst>
            </p:cNvPr>
            <p:cNvSpPr/>
            <p:nvPr/>
          </p:nvSpPr>
          <p:spPr>
            <a:xfrm>
              <a:off x="3742227" y="6907239"/>
              <a:ext cx="2322195" cy="154305"/>
            </a:xfrm>
            <a:custGeom>
              <a:avLst/>
              <a:gdLst/>
              <a:ahLst/>
              <a:cxnLst/>
              <a:rect l="l" t="t" r="r" b="b"/>
              <a:pathLst>
                <a:path w="2322195" h="154304">
                  <a:moveTo>
                    <a:pt x="2321953" y="0"/>
                  </a:moveTo>
                  <a:lnTo>
                    <a:pt x="0" y="154139"/>
                  </a:lnTo>
                  <a:lnTo>
                    <a:pt x="2321953" y="154241"/>
                  </a:lnTo>
                  <a:lnTo>
                    <a:pt x="2321953" y="0"/>
                  </a:lnTo>
                  <a:close/>
                </a:path>
              </a:pathLst>
            </a:custGeom>
            <a:solidFill>
              <a:srgbClr val="93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4E6AF0CB-C7EE-FD0F-174E-716BD02B0EA6}"/>
                </a:ext>
              </a:extLst>
            </p:cNvPr>
            <p:cNvSpPr/>
            <p:nvPr/>
          </p:nvSpPr>
          <p:spPr>
            <a:xfrm>
              <a:off x="1495656" y="6864931"/>
              <a:ext cx="3014980" cy="196850"/>
            </a:xfrm>
            <a:custGeom>
              <a:avLst/>
              <a:gdLst/>
              <a:ahLst/>
              <a:cxnLst/>
              <a:rect l="l" t="t" r="r" b="b"/>
              <a:pathLst>
                <a:path w="3014979" h="196850">
                  <a:moveTo>
                    <a:pt x="0" y="0"/>
                  </a:moveTo>
                  <a:lnTo>
                    <a:pt x="609" y="196545"/>
                  </a:lnTo>
                  <a:lnTo>
                    <a:pt x="3014484" y="196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A19D5863-F910-9BA6-3401-E951DBD48179}"/>
                </a:ext>
              </a:extLst>
            </p:cNvPr>
            <p:cNvSpPr/>
            <p:nvPr/>
          </p:nvSpPr>
          <p:spPr>
            <a:xfrm>
              <a:off x="1498518" y="4335991"/>
              <a:ext cx="4566285" cy="174625"/>
            </a:xfrm>
            <a:custGeom>
              <a:avLst/>
              <a:gdLst/>
              <a:ahLst/>
              <a:cxnLst/>
              <a:rect l="l" t="t" r="r" b="b"/>
              <a:pathLst>
                <a:path w="4566285" h="174625">
                  <a:moveTo>
                    <a:pt x="4565662" y="114"/>
                  </a:moveTo>
                  <a:lnTo>
                    <a:pt x="901" y="0"/>
                  </a:lnTo>
                  <a:lnTo>
                    <a:pt x="0" y="174053"/>
                  </a:lnTo>
                  <a:lnTo>
                    <a:pt x="4565662" y="114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0DA0BFC-0334-9721-91F7-E669ADBE9BFB}"/>
                </a:ext>
              </a:extLst>
            </p:cNvPr>
            <p:cNvSpPr/>
            <p:nvPr/>
          </p:nvSpPr>
          <p:spPr>
            <a:xfrm>
              <a:off x="1503235" y="4336961"/>
              <a:ext cx="4561205" cy="173355"/>
            </a:xfrm>
            <a:custGeom>
              <a:avLst/>
              <a:gdLst/>
              <a:ahLst/>
              <a:cxnLst/>
              <a:rect l="l" t="t" r="r" b="b"/>
              <a:pathLst>
                <a:path w="4561205" h="173354">
                  <a:moveTo>
                    <a:pt x="4560201" y="0"/>
                  </a:moveTo>
                  <a:lnTo>
                    <a:pt x="0" y="114"/>
                  </a:lnTo>
                  <a:lnTo>
                    <a:pt x="4561103" y="173075"/>
                  </a:lnTo>
                  <a:lnTo>
                    <a:pt x="4560201" y="0"/>
                  </a:lnTo>
                  <a:close/>
                </a:path>
              </a:pathLst>
            </a:custGeom>
            <a:solidFill>
              <a:srgbClr val="B3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24">
            <a:extLst>
              <a:ext uri="{FF2B5EF4-FFF2-40B4-BE49-F238E27FC236}">
                <a16:creationId xmlns:a16="http://schemas.microsoft.com/office/drawing/2014/main" id="{1A0C7518-58B5-582D-34F9-16B2F9DBFAA4}"/>
              </a:ext>
            </a:extLst>
          </p:cNvPr>
          <p:cNvGrpSpPr>
            <a:grpSpLocks noChangeAspect="1"/>
          </p:cNvGrpSpPr>
          <p:nvPr/>
        </p:nvGrpSpPr>
        <p:grpSpPr>
          <a:xfrm>
            <a:off x="5793422" y="456103"/>
            <a:ext cx="605155" cy="520195"/>
            <a:chOff x="3631670" y="4537907"/>
            <a:chExt cx="257810" cy="221615"/>
          </a:xfrm>
        </p:grpSpPr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8462BEFC-475F-2070-B531-5C2DEC252112}"/>
                </a:ext>
              </a:extLst>
            </p:cNvPr>
            <p:cNvSpPr/>
            <p:nvPr/>
          </p:nvSpPr>
          <p:spPr>
            <a:xfrm>
              <a:off x="3631670" y="4743846"/>
              <a:ext cx="257810" cy="15875"/>
            </a:xfrm>
            <a:custGeom>
              <a:avLst/>
              <a:gdLst/>
              <a:ahLst/>
              <a:cxnLst/>
              <a:rect l="l" t="t" r="r" b="b"/>
              <a:pathLst>
                <a:path w="257810" h="15875">
                  <a:moveTo>
                    <a:pt x="128498" y="0"/>
                  </a:moveTo>
                  <a:lnTo>
                    <a:pt x="0" y="7835"/>
                  </a:lnTo>
                  <a:lnTo>
                    <a:pt x="128803" y="15633"/>
                  </a:lnTo>
                  <a:lnTo>
                    <a:pt x="257594" y="7924"/>
                  </a:lnTo>
                  <a:lnTo>
                    <a:pt x="128498" y="0"/>
                  </a:lnTo>
                  <a:close/>
                </a:path>
              </a:pathLst>
            </a:custGeom>
            <a:solidFill>
              <a:srgbClr val="E405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26">
              <a:extLst>
                <a:ext uri="{FF2B5EF4-FFF2-40B4-BE49-F238E27FC236}">
                  <a16:creationId xmlns:a16="http://schemas.microsoft.com/office/drawing/2014/main" id="{8CA5DAF3-BB76-26D7-E5EC-56D58A07458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5174" y="4537907"/>
              <a:ext cx="210591" cy="173380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7ECB0C-9606-D02D-8782-5D65140E9CFA}"/>
              </a:ext>
            </a:extLst>
          </p:cNvPr>
          <p:cNvSpPr txBox="1"/>
          <p:nvPr/>
        </p:nvSpPr>
        <p:spPr>
          <a:xfrm>
            <a:off x="617583" y="1526041"/>
            <a:ext cx="10956179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pt-BR" sz="2000" dirty="0">
                <a:ea typeface="+mn-lt"/>
                <a:cs typeface="+mn-lt"/>
                <a:hlinkClick r:id="rId4"/>
              </a:rPr>
              <a:t>https://www.novadigitalsmart.com.br/produtos/interruptor-touch-wi-fi-ws-us</a:t>
            </a:r>
            <a:endParaRPr lang="pt-BR" sz="2000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pt-BR" sz="2000" dirty="0">
                <a:cs typeface="Calibri"/>
                <a:hlinkClick r:id="rId5"/>
              </a:rPr>
              <a:t>https://www.novadigitalsmart.com.br/produtos/interruptor-inteligente-para-ventilador-vlk-us-rf</a:t>
            </a:r>
            <a:endParaRPr lang="pt-BR" sz="2000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pt-BR" sz="2000" dirty="0">
                <a:cs typeface="Calibri"/>
                <a:hlinkClick r:id="rId6"/>
              </a:rPr>
              <a:t>https://www.novadigitalsmart.com.br/produtos/tomada-inteligente-pro-20a-wk-br-pro-20a</a:t>
            </a:r>
            <a:endParaRPr lang="pt-BR" sz="2000" dirty="0"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pt-BR" sz="2000" dirty="0">
                <a:cs typeface="Calibri"/>
                <a:hlinkClick r:id="rId7"/>
              </a:rPr>
              <a:t>https://www.novadigitalsmart.com.br/produtos/interruptor-inteligente-wi-fi-ms-101</a:t>
            </a:r>
            <a:endParaRPr lang="pt-BR" sz="2000" dirty="0"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pt-BR" sz="2000" dirty="0">
                <a:cs typeface="Calibri"/>
                <a:hlinkClick r:id="rId8"/>
              </a:rPr>
              <a:t>https://www.novadigitalsmart.com.br/produtos/interruptor-touch-de-zigbee-6-botoes-sy-zb</a:t>
            </a:r>
            <a:endParaRPr lang="pt-BR" sz="2000" dirty="0"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pt-BR" sz="2000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B6313B-0FB7-95DE-360B-483135686384}"/>
              </a:ext>
            </a:extLst>
          </p:cNvPr>
          <p:cNvSpPr txBox="1"/>
          <p:nvPr/>
        </p:nvSpPr>
        <p:spPr>
          <a:xfrm>
            <a:off x="1523601" y="1013663"/>
            <a:ext cx="91652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4040" marR="525780" algn="ctr"/>
            <a:r>
              <a:rPr lang="pt-BR" sz="3200" b="1" spc="45" dirty="0">
                <a:solidFill>
                  <a:srgbClr val="E40521"/>
                </a:solidFill>
                <a:latin typeface="Arial"/>
                <a:cs typeface="Arial"/>
              </a:rPr>
              <a:t>REFERÊNCIAS BIBLIOGRÁFICAS</a:t>
            </a:r>
            <a:endParaRPr lang="pt-BR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5872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5343973-FE86-B81F-8417-FF94415C6B82}"/>
              </a:ext>
            </a:extLst>
          </p:cNvPr>
          <p:cNvSpPr>
            <a:spLocks noGrp="1"/>
          </p:cNvSpPr>
          <p:nvPr/>
        </p:nvSpPr>
        <p:spPr>
          <a:xfrm>
            <a:off x="822134" y="2092763"/>
            <a:ext cx="3078835" cy="642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cs typeface="Calibri"/>
              </a:rPr>
              <a:t>FILIPE ALBERTO PATROCÍNIO</a:t>
            </a:r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CF32280-1154-9F9E-9484-3D718D283BA8}"/>
              </a:ext>
            </a:extLst>
          </p:cNvPr>
          <p:cNvSpPr txBox="1">
            <a:spLocks/>
          </p:cNvSpPr>
          <p:nvPr/>
        </p:nvSpPr>
        <p:spPr>
          <a:xfrm>
            <a:off x="635635" y="2686558"/>
            <a:ext cx="5157787" cy="32742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Idade: 36 anos</a:t>
            </a:r>
            <a:endParaRPr lang="pt-BR" sz="1600" dirty="0">
              <a:cs typeface="Calibri"/>
            </a:endParaRPr>
          </a:p>
          <a:p>
            <a:r>
              <a:rPr lang="pt-BR" sz="1600" dirty="0"/>
              <a:t>Cidade:  Cariacica - ES</a:t>
            </a:r>
            <a:endParaRPr lang="pt-BR" sz="1600" dirty="0">
              <a:cs typeface="Calibri"/>
            </a:endParaRPr>
          </a:p>
          <a:p>
            <a:r>
              <a:rPr lang="pt-BR" sz="1600" dirty="0"/>
              <a:t>Quem eu sou?</a:t>
            </a:r>
            <a:endParaRPr lang="pt-BR" sz="1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sz="1600" dirty="0">
                <a:cs typeface="Calibri" panose="020F0502020204030204"/>
              </a:rPr>
              <a:t>Natural de Ouro Branco - MG – Sou funcionário público desde de 2007, e durante minha atuação na área de gestão e fiscalização de contratos o interesse pela engenharia acabou despertando, para me aperfeiçoar ingressei no curso.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Trajetória acadêmica: Licenciatura Plena em História pela UFES – 2013 e Tecnologia em Análise e Desenvolvimento de Sistemas </a:t>
            </a:r>
            <a:r>
              <a:rPr lang="pt-BR" sz="1600" dirty="0" smtClean="0"/>
              <a:t>pela </a:t>
            </a:r>
            <a:r>
              <a:rPr lang="pt-BR" sz="1600" dirty="0" err="1"/>
              <a:t>Multivix</a:t>
            </a:r>
            <a:r>
              <a:rPr lang="pt-BR" sz="1600" dirty="0"/>
              <a:t> – 2021. </a:t>
            </a:r>
            <a:endParaRPr lang="pt-BR" sz="16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3600" dirty="0"/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33394AFF-8F13-2182-0EBF-A18E09F93726}"/>
              </a:ext>
            </a:extLst>
          </p:cNvPr>
          <p:cNvSpPr>
            <a:spLocks noGrp="1"/>
          </p:cNvSpPr>
          <p:nvPr/>
        </p:nvSpPr>
        <p:spPr>
          <a:xfrm>
            <a:off x="6044517" y="2031998"/>
            <a:ext cx="3047297" cy="703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>
              <a:ea typeface="Calibri"/>
              <a:cs typeface="Calibri"/>
            </a:endParaRPr>
          </a:p>
        </p:txBody>
      </p:sp>
      <p:pic>
        <p:nvPicPr>
          <p:cNvPr id="14" name="Imagem 13" descr="Homem com óculos de sol&#10;&#10;Descrição gerada automaticamente">
            <a:extLst>
              <a:ext uri="{FF2B5EF4-FFF2-40B4-BE49-F238E27FC236}">
                <a16:creationId xmlns:a16="http://schemas.microsoft.com/office/drawing/2014/main" id="{5FCD407A-6E11-2C5F-04EA-F6C934CE4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616" y="1886768"/>
            <a:ext cx="1496292" cy="1668762"/>
          </a:xfrm>
          <a:prstGeom prst="rect">
            <a:avLst/>
          </a:prstGeom>
        </p:spPr>
      </p:pic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4324990F-8EF5-2EED-7A9D-F83D52C9ACEB}"/>
              </a:ext>
            </a:extLst>
          </p:cNvPr>
          <p:cNvSpPr>
            <a:spLocks noGrp="1"/>
          </p:cNvSpPr>
          <p:nvPr/>
        </p:nvSpPr>
        <p:spPr>
          <a:xfrm>
            <a:off x="6184709" y="2035613"/>
            <a:ext cx="3078835" cy="642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cs typeface="Calibri"/>
              </a:rPr>
              <a:t>JONATHAN GONÇALVES</a:t>
            </a:r>
            <a:endParaRPr lang="pt-BR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5F4BEADE-4F15-C8C8-4721-692E94CFBCE7}"/>
              </a:ext>
            </a:extLst>
          </p:cNvPr>
          <p:cNvSpPr txBox="1">
            <a:spLocks/>
          </p:cNvSpPr>
          <p:nvPr/>
        </p:nvSpPr>
        <p:spPr>
          <a:xfrm>
            <a:off x="6131560" y="2677033"/>
            <a:ext cx="5157787" cy="32742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/>
              <a:t>Idade: 23 Anos</a:t>
            </a:r>
            <a:endParaRPr lang="pt-BR" sz="1600">
              <a:cs typeface="Calibri"/>
            </a:endParaRPr>
          </a:p>
          <a:p>
            <a:r>
              <a:rPr lang="pt-BR" sz="1600"/>
              <a:t>Cidade:  Guarapari – ES</a:t>
            </a:r>
            <a:endParaRPr lang="pt-BR" sz="1600">
              <a:ea typeface="Calibri"/>
              <a:cs typeface="Calibri"/>
            </a:endParaRPr>
          </a:p>
          <a:p>
            <a:r>
              <a:rPr lang="pt-BR" sz="1600"/>
              <a:t>Quem eu sou?</a:t>
            </a:r>
            <a:endParaRPr lang="pt-BR" sz="1600"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pt-BR" sz="1600">
                <a:cs typeface="Calibri" panose="020F0502020204030204"/>
              </a:rPr>
              <a:t>Natural de Guarapari-ES sou Técnico em Eletrotécnica formado pelo IFES, e hoje busco minha primeira formação de nível superior. Pela minha breve experiência no setor elétrico pude despertar maiores interesses acadêmicos a respeito da eletricidade e suas infinitas atribuições no mundo moderno, acredito que este curso seja apenas o começo de uma longa jornada de conhecimento a se obter pela frente  </a:t>
            </a:r>
            <a:endParaRPr lang="pt-BR" sz="1600"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pt-BR" sz="1600">
                <a:cs typeface="Calibri" panose="020F0502020204030204"/>
              </a:rPr>
              <a:t>Trajetória</a:t>
            </a:r>
            <a:r>
              <a:rPr lang="pt-BR" sz="1600"/>
              <a:t> acadêmica: Curso de nível tecnológico com eixo acadêmico em processos industriais - Técnico em Eletrotécnica - IFES</a:t>
            </a:r>
            <a:endParaRPr lang="pt-BR" sz="1600"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3600"/>
          </a:p>
        </p:txBody>
      </p:sp>
      <p:pic>
        <p:nvPicPr>
          <p:cNvPr id="24" name="Imagem 23" descr="Homem com óculos de grau&#10;&#10;Descrição gerada automaticamente">
            <a:extLst>
              <a:ext uri="{FF2B5EF4-FFF2-40B4-BE49-F238E27FC236}">
                <a16:creationId xmlns:a16="http://schemas.microsoft.com/office/drawing/2014/main" id="{3DCB908B-A4EA-EE64-D11D-23A47F8AF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073" y="1886768"/>
            <a:ext cx="1390116" cy="16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33394AFF-8F13-2182-0EBF-A18E09F93726}"/>
              </a:ext>
            </a:extLst>
          </p:cNvPr>
          <p:cNvSpPr>
            <a:spLocks noGrp="1"/>
          </p:cNvSpPr>
          <p:nvPr/>
        </p:nvSpPr>
        <p:spPr>
          <a:xfrm>
            <a:off x="6044517" y="2031998"/>
            <a:ext cx="3047297" cy="703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>
              <a:ea typeface="Calibri"/>
              <a:cs typeface="Calibri"/>
            </a:endParaRP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89F465ED-F333-E05B-AFCA-76A21394C4F1}"/>
              </a:ext>
            </a:extLst>
          </p:cNvPr>
          <p:cNvSpPr txBox="1">
            <a:spLocks/>
          </p:cNvSpPr>
          <p:nvPr/>
        </p:nvSpPr>
        <p:spPr>
          <a:xfrm>
            <a:off x="5983660" y="2736327"/>
            <a:ext cx="5983542" cy="32742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1600">
              <a:ea typeface="Calibri"/>
              <a:cs typeface="Calibri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05E6E85A-E68F-9C40-DF83-5BDF41FF9032}"/>
              </a:ext>
            </a:extLst>
          </p:cNvPr>
          <p:cNvSpPr txBox="1">
            <a:spLocks/>
          </p:cNvSpPr>
          <p:nvPr/>
        </p:nvSpPr>
        <p:spPr>
          <a:xfrm>
            <a:off x="6342911" y="3043409"/>
            <a:ext cx="5157787" cy="350313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/>
              <a:t>Idade: 27 Anos</a:t>
            </a:r>
            <a:endParaRPr lang="pt-BR" sz="1600">
              <a:cs typeface="Calibri"/>
            </a:endParaRPr>
          </a:p>
          <a:p>
            <a:r>
              <a:rPr lang="pt-BR" sz="1600"/>
              <a:t>Cidade:  Belo Horizonte – MG.</a:t>
            </a:r>
            <a:endParaRPr lang="pt-BR" sz="1600">
              <a:ea typeface="Calibri"/>
              <a:cs typeface="Calibri"/>
            </a:endParaRPr>
          </a:p>
          <a:p>
            <a:r>
              <a:rPr lang="pt-BR" sz="1600"/>
              <a:t>Quem eu sou?</a:t>
            </a:r>
            <a:endParaRPr lang="pt-BR" sz="1600">
              <a:ea typeface="Calibri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1600">
                <a:cs typeface="Calibri" panose="020F0502020204030204"/>
              </a:rPr>
              <a:t> </a:t>
            </a:r>
            <a:r>
              <a:rPr lang="pt-BR" sz="1600">
                <a:ea typeface="Calibri"/>
                <a:cs typeface="Calibri" panose="020F0502020204030204"/>
              </a:rPr>
              <a:t>Sou formado Técnico em Mecânica Industrial pelo SENAI RENE GIANETTI em Belo Horizonte MG. </a:t>
            </a:r>
          </a:p>
          <a:p>
            <a:pPr marL="0" indent="0" algn="just">
              <a:buNone/>
            </a:pPr>
            <a:r>
              <a:rPr lang="pt-BR" sz="1600">
                <a:ea typeface="Calibri"/>
                <a:cs typeface="Calibri" panose="020F0502020204030204"/>
              </a:rPr>
              <a:t>Atualmente prestando serviços para PLAMONT ENGENHARIA. Tenho experiência na área da mecânica industrial há 8 anos, e tenho como objetivo a formação em Engenharia Mecânica.</a:t>
            </a:r>
          </a:p>
          <a:p>
            <a:pPr marL="0" indent="0" algn="just">
              <a:buNone/>
            </a:pPr>
            <a:r>
              <a:rPr lang="pt-BR" sz="1600">
                <a:ea typeface="Calibri"/>
                <a:cs typeface="Calibri" panose="020F0502020204030204"/>
              </a:rPr>
              <a:t>Trajetória acadêmica: Técnico em Mecânica industrial, Senai 2018. Esta será minha primeira graduação.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60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CDCAA46-4692-5037-2125-8A8A884E5C70}"/>
              </a:ext>
            </a:extLst>
          </p:cNvPr>
          <p:cNvSpPr>
            <a:spLocks noGrp="1"/>
          </p:cNvSpPr>
          <p:nvPr/>
        </p:nvSpPr>
        <p:spPr>
          <a:xfrm>
            <a:off x="6281253" y="2082312"/>
            <a:ext cx="3078835" cy="642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ULISSES COSTA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0940984-D2C8-9585-5DA0-64844F2B36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9864" y="1886768"/>
            <a:ext cx="1356540" cy="1727731"/>
          </a:xfrm>
          <a:prstGeom prst="rect">
            <a:avLst/>
          </a:prstGeom>
        </p:spPr>
      </p:pic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B00CF851-50AB-3001-2C95-8D8BB388A594}"/>
              </a:ext>
            </a:extLst>
          </p:cNvPr>
          <p:cNvSpPr>
            <a:spLocks noGrp="1"/>
          </p:cNvSpPr>
          <p:nvPr/>
        </p:nvSpPr>
        <p:spPr>
          <a:xfrm>
            <a:off x="632664" y="2040247"/>
            <a:ext cx="3078835" cy="642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cs typeface="Calibri"/>
              </a:rPr>
              <a:t>PEDRO NOVAIS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3611AAD5-1798-DCA9-3ACD-4BB977E624FB}"/>
              </a:ext>
            </a:extLst>
          </p:cNvPr>
          <p:cNvSpPr txBox="1">
            <a:spLocks/>
          </p:cNvSpPr>
          <p:nvPr/>
        </p:nvSpPr>
        <p:spPr>
          <a:xfrm>
            <a:off x="357474" y="2673295"/>
            <a:ext cx="5683361" cy="328581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>
                <a:ea typeface="+mn-lt"/>
                <a:cs typeface="+mn-lt"/>
              </a:rPr>
              <a:t>Idade: 36 anos</a:t>
            </a:r>
          </a:p>
          <a:p>
            <a:pPr algn="just"/>
            <a:r>
              <a:rPr lang="pt-BR" sz="1600">
                <a:ea typeface="+mn-lt"/>
                <a:cs typeface="+mn-lt"/>
              </a:rPr>
              <a:t>Cidade:  Guarapari - ES</a:t>
            </a:r>
          </a:p>
          <a:p>
            <a:pPr algn="just"/>
            <a:r>
              <a:rPr lang="pt-BR" sz="1600">
                <a:ea typeface="+mn-lt"/>
                <a:cs typeface="+mn-lt"/>
              </a:rPr>
              <a:t>Quem eu sou?</a:t>
            </a:r>
            <a:endParaRPr lang="pt-BR" sz="1600">
              <a:ea typeface="Calibri"/>
              <a:cs typeface="Calibri"/>
            </a:endParaRPr>
          </a:p>
          <a:p>
            <a:pPr algn="just"/>
            <a:r>
              <a:rPr lang="pt-BR" sz="1600">
                <a:ea typeface="+mn-lt"/>
                <a:cs typeface="+mn-lt"/>
              </a:rPr>
              <a:t>Natural de Mariana-MG – Formado em Técnico de Segurança do Trabalho em 2009, atuo na área de Saúde e Segurança do Trabalho e tenho experiência  nos setores de mineração, siderurgia, logística  e atualmente trabalho na concessionária de energia do estado – EDP, onde trabalho a 3 anos. Tenho como objetivo a formação em Engenharia Elétrica e futuramente buscar a pós-graduação  em Engenharia de Segurança do Trabalho.</a:t>
            </a:r>
          </a:p>
          <a:p>
            <a:pPr algn="just"/>
            <a:r>
              <a:rPr lang="pt-BR" sz="1600">
                <a:ea typeface="+mn-lt"/>
                <a:cs typeface="+mn-lt"/>
              </a:rPr>
              <a:t>Trajetória acadêmica: Técnico em Segurança do Trabalho –  Máxime, 2009. Esta será minha primeira graduação.</a:t>
            </a:r>
            <a:endParaRPr lang="pt-BR" sz="1600">
              <a:ea typeface="Calibri"/>
              <a:cs typeface="Calibri"/>
            </a:endParaRPr>
          </a:p>
        </p:txBody>
      </p:sp>
      <p:pic>
        <p:nvPicPr>
          <p:cNvPr id="25" name="Imagem 24" descr="Homem de camisa azul sorrindo&#10;&#10;Descrição gerada automaticamente">
            <a:extLst>
              <a:ext uri="{FF2B5EF4-FFF2-40B4-BE49-F238E27FC236}">
                <a16:creationId xmlns:a16="http://schemas.microsoft.com/office/drawing/2014/main" id="{A1F4D863-BB72-D891-3415-758010ABA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813" y="1844856"/>
            <a:ext cx="1498661" cy="165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33394AFF-8F13-2182-0EBF-A18E09F93726}"/>
              </a:ext>
            </a:extLst>
          </p:cNvPr>
          <p:cNvSpPr>
            <a:spLocks noGrp="1"/>
          </p:cNvSpPr>
          <p:nvPr/>
        </p:nvSpPr>
        <p:spPr>
          <a:xfrm>
            <a:off x="6044517" y="2031998"/>
            <a:ext cx="3047297" cy="7039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cs typeface="Calibri"/>
              </a:rPr>
              <a:t>PAULO SERGIO FERREIRA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89F465ED-F333-E05B-AFCA-76A21394C4F1}"/>
              </a:ext>
            </a:extLst>
          </p:cNvPr>
          <p:cNvSpPr txBox="1">
            <a:spLocks/>
          </p:cNvSpPr>
          <p:nvPr/>
        </p:nvSpPr>
        <p:spPr>
          <a:xfrm>
            <a:off x="5983660" y="2736327"/>
            <a:ext cx="5983542" cy="32742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Idade: 33 anos</a:t>
            </a:r>
            <a:endParaRPr lang="pt-BR" sz="1600" dirty="0">
              <a:cs typeface="Calibri"/>
            </a:endParaRPr>
          </a:p>
          <a:p>
            <a:r>
              <a:rPr lang="pt-BR" sz="1600" dirty="0"/>
              <a:t>Cidade: </a:t>
            </a:r>
            <a:r>
              <a:rPr lang="pt-BR" sz="1600" dirty="0" err="1"/>
              <a:t>Viana-ES</a:t>
            </a:r>
            <a:endParaRPr lang="pt-BR" sz="1600" dirty="0">
              <a:cs typeface="Calibri"/>
            </a:endParaRPr>
          </a:p>
          <a:p>
            <a:r>
              <a:rPr lang="pt-BR" sz="1600" dirty="0"/>
              <a:t>Quem eu sou? </a:t>
            </a:r>
            <a:endParaRPr lang="pt-BR" sz="1600" dirty="0">
              <a:cs typeface="Calibri"/>
            </a:endParaRPr>
          </a:p>
          <a:p>
            <a:pPr marL="0" indent="0">
              <a:buNone/>
            </a:pPr>
            <a:r>
              <a:rPr lang="pt-BR" sz="1600" dirty="0"/>
              <a:t>Natural de Ipatinga – MG, formado em instrumentação e automação industrial pela escola técnica "cest.", marido, pai tentando me tornar uma pessoa melhor a cada dia, objetivo atual, me formar em engenheiro eletricista pela </a:t>
            </a:r>
            <a:r>
              <a:rPr lang="pt-BR" sz="1600" dirty="0" err="1"/>
              <a:t>multivix</a:t>
            </a:r>
            <a:r>
              <a:rPr lang="pt-BR" sz="1600" dirty="0"/>
              <a:t>. </a:t>
            </a:r>
            <a:endParaRPr lang="pt-BR" sz="1600" dirty="0">
              <a:cs typeface="Calibri"/>
            </a:endParaRPr>
          </a:p>
          <a:p>
            <a:r>
              <a:rPr lang="pt-BR" sz="1600" dirty="0"/>
              <a:t>Trajetória acadêmica: técnico em instrumentação e automação industrial, atualmente trabalhando como técnico em automação - RROCHA ENGENHARIA (PMVV)</a:t>
            </a:r>
            <a:endParaRPr lang="pt-BR" sz="1600" dirty="0">
              <a:cs typeface="Calibri"/>
            </a:endParaRPr>
          </a:p>
        </p:txBody>
      </p:sp>
      <p:pic>
        <p:nvPicPr>
          <p:cNvPr id="20" name="Imagem 16" descr="Homem de barba e bigode&#10;&#10;Descrição gerada automaticamente">
            <a:extLst>
              <a:ext uri="{FF2B5EF4-FFF2-40B4-BE49-F238E27FC236}">
                <a16:creationId xmlns:a16="http://schemas.microsoft.com/office/drawing/2014/main" id="{BB8B7C85-265A-C3A5-E2D5-29E7E957A8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283" r="-422" b="329"/>
          <a:stretch/>
        </p:blipFill>
        <p:spPr>
          <a:xfrm>
            <a:off x="9860998" y="1914160"/>
            <a:ext cx="1505408" cy="16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87ECB0C-9606-D02D-8782-5D65140E9CFA}"/>
              </a:ext>
            </a:extLst>
          </p:cNvPr>
          <p:cNvSpPr txBox="1"/>
          <p:nvPr/>
        </p:nvSpPr>
        <p:spPr>
          <a:xfrm>
            <a:off x="430159" y="1318124"/>
            <a:ext cx="10956179" cy="4431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457325" marR="1808480" indent="-45720" algn="ctr">
              <a:lnSpc>
                <a:spcPct val="114599"/>
              </a:lnSpc>
              <a:spcBef>
                <a:spcPts val="1190"/>
              </a:spcBef>
              <a:tabLst>
                <a:tab pos="2441585" algn="l"/>
                <a:tab pos="2752101" algn="l"/>
              </a:tabLst>
            </a:pPr>
            <a:r>
              <a:rPr lang="pt-BR" sz="2000" b="1" i="1" u="sng" spc="-15" dirty="0" smtClean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PROMOÇÃO DA ACESSIBILIDADE POR MEIO DE </a:t>
            </a:r>
            <a:r>
              <a:rPr lang="pt-BR" sz="2000" b="1" i="1" u="sng" spc="-15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INSTALAÇÕES </a:t>
            </a:r>
            <a:r>
              <a:rPr lang="pt-BR" sz="2000" b="1" i="1" u="sng" spc="-15" dirty="0" smtClean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ELÉTRICAS INTELIGENTES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kern="100" dirty="0">
              <a:effectLst/>
              <a:latin typeface="Arial" panose="020B0604020202020204" pitchFamily="34" charset="0"/>
              <a:ea typeface="Times New Roman" panose="02000000000000000000" pitchFamily="2" charset="0"/>
              <a:cs typeface="Arial" panose="020B0604020202020204" pitchFamily="34" charset="0"/>
            </a:endParaRPr>
          </a:p>
          <a:p>
            <a:pPr algn="just"/>
            <a:r>
              <a:rPr lang="pt-BR" sz="2000" kern="100" dirty="0">
                <a:latin typeface="Arial" panose="020B0604020202020204" pitchFamily="34" charset="0"/>
                <a:ea typeface="Times New Roman" panose="02000000000000000000" pitchFamily="2" charset="0"/>
                <a:cs typeface="Arial" panose="020B0604020202020204" pitchFamily="34" charset="0"/>
              </a:rPr>
              <a:t>Nos dias atuais, é cada vez mais necessário que os projetos elétricos contemplem a acessibilidade, garantindo que pessoas com necessidades especiais e idosos possam usufruir dos espaços públicos e privados de maneira autônoma, segura e confortável, especialmente em suas residências. É fundamental que o design e a implementação de sistemas elétricos considerem a acessibilidade, assegurando que todas as pessoas, independentemente de suas condições ou limitações, tenham acesso seguro e adequado à energia elétrica e aos equipamentos que ela alimenta</a:t>
            </a:r>
            <a:r>
              <a:rPr lang="pt-BR" sz="2000" kern="100" dirty="0" smtClean="0">
                <a:latin typeface="Arial" panose="020B0604020202020204" pitchFamily="34" charset="0"/>
                <a:ea typeface="Times New Roman" panose="02000000000000000000" pitchFamily="2" charset="0"/>
                <a:cs typeface="Arial" panose="020B0604020202020204" pitchFamily="34" charset="0"/>
              </a:rPr>
              <a:t>. Esse </a:t>
            </a:r>
            <a:r>
              <a:rPr lang="pt-BR" sz="2000" kern="100" dirty="0">
                <a:latin typeface="Arial" panose="020B0604020202020204" pitchFamily="34" charset="0"/>
                <a:ea typeface="Times New Roman" panose="02000000000000000000" pitchFamily="2" charset="0"/>
                <a:cs typeface="Arial" panose="020B0604020202020204" pitchFamily="34" charset="0"/>
              </a:rPr>
              <a:t>conceito envolve a criação de ambientes que possam ser facilmente utilizados por indivíduos com deficiências ou mobilidade reduzida, além de idosos, promovendo a inclusão e a segurança. Nesse contexto, normas e diretrizes específicas são essenciais para orientar a concepção de instalações elétricas acessíveis, atendendo às necessidades de todos os usuários e garantindo conforto e bem-estar </a:t>
            </a:r>
            <a:r>
              <a:rPr lang="pt-BR" sz="2000" kern="100" dirty="0" smtClean="0">
                <a:latin typeface="Arial" panose="020B0604020202020204" pitchFamily="34" charset="0"/>
                <a:ea typeface="Times New Roman" panose="02000000000000000000" pitchFamily="2" charset="0"/>
                <a:cs typeface="Arial" panose="020B0604020202020204" pitchFamily="34" charset="0"/>
              </a:rPr>
              <a:t>nesses ambientes.</a:t>
            </a:r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EB2261-798B-9E85-10F4-2AA7514FB711}"/>
              </a:ext>
            </a:extLst>
          </p:cNvPr>
          <p:cNvSpPr txBox="1"/>
          <p:nvPr/>
        </p:nvSpPr>
        <p:spPr>
          <a:xfrm>
            <a:off x="1325616" y="872235"/>
            <a:ext cx="91652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4040" marR="525780" algn="ctr"/>
            <a:r>
              <a:rPr lang="pt-BR" sz="3200" b="1" spc="4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87ECB0C-9606-D02D-8782-5D65140E9CFA}"/>
              </a:ext>
            </a:extLst>
          </p:cNvPr>
          <p:cNvSpPr txBox="1"/>
          <p:nvPr/>
        </p:nvSpPr>
        <p:spPr>
          <a:xfrm>
            <a:off x="296367" y="1487807"/>
            <a:ext cx="10956179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pt-BR" sz="1600" kern="100" dirty="0">
              <a:effectLst/>
              <a:latin typeface="Arial" panose="020B0604020202020204" pitchFamily="34" charset="0"/>
              <a:ea typeface="Times New Roman" panose="02000000000000000000" pitchFamily="2" charset="0"/>
              <a:cs typeface="Arial" panose="020B0604020202020204" pitchFamily="34" charset="0"/>
            </a:endParaRPr>
          </a:p>
          <a:p>
            <a:pPr algn="just"/>
            <a:r>
              <a:rPr lang="pt-BR" sz="2000" kern="100" dirty="0">
                <a:latin typeface="Arial" panose="020B0604020202020204" pitchFamily="34" charset="0"/>
                <a:ea typeface="Times New Roman" panose="02000000000000000000" pitchFamily="2" charset="0"/>
                <a:cs typeface="Arial" panose="020B0604020202020204" pitchFamily="34" charset="0"/>
              </a:rPr>
              <a:t>A acessibilidade em residências vai além da instalação de tapetes antiderrapantes, barras de apoio, cadeiras elevatórias e elevadores. É essencial considerar também o acesso a luzes noturnas, aplicativos com comando de voz para acionamento de lâmpadas, cortinas e ventiladores, desligamento automático de banheiras, sensores de presença, entre outras soluções. Essas inovações facilitam significativamente a vida de pessoas com deficiência e idosos, proporcionando mais autonomia e segurança</a:t>
            </a:r>
            <a:r>
              <a:rPr lang="pt-BR" sz="2000" kern="100" dirty="0" smtClean="0">
                <a:latin typeface="Arial" panose="020B0604020202020204" pitchFamily="34" charset="0"/>
                <a:ea typeface="Times New Roman" panose="02000000000000000000" pitchFamily="2" charset="0"/>
                <a:cs typeface="Arial" panose="020B0604020202020204" pitchFamily="34" charset="0"/>
              </a:rPr>
              <a:t>. No </a:t>
            </a:r>
            <a:r>
              <a:rPr lang="pt-BR" sz="2000" kern="100" dirty="0">
                <a:latin typeface="Arial" panose="020B0604020202020204" pitchFamily="34" charset="0"/>
                <a:ea typeface="Times New Roman" panose="02000000000000000000" pitchFamily="2" charset="0"/>
                <a:cs typeface="Arial" panose="020B0604020202020204" pitchFamily="34" charset="0"/>
              </a:rPr>
              <a:t>entanto, ainda há muita resistência na implementação de projetos elétricos voltados à autonomia desse grupo de pessoas, muitas vezes devido à percepção de custos elevados, sem considerar o custo-benefício. Portanto, este trabalho visa descrever e propor medidas orçamentárias que comprovem a relevância e a viabilidade econômica de implementar projetos elétricos acessíveis, demonstrando como eles podem melhorar a qualidade de vida de pessoas com deficiência e idosos.</a:t>
            </a:r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87ECB0C-9606-D02D-8782-5D65140E9CFA}"/>
              </a:ext>
            </a:extLst>
          </p:cNvPr>
          <p:cNvSpPr txBox="1"/>
          <p:nvPr/>
        </p:nvSpPr>
        <p:spPr>
          <a:xfrm>
            <a:off x="646563" y="1882316"/>
            <a:ext cx="10956179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Problemas de locomoção </a:t>
            </a:r>
            <a:r>
              <a:rPr lang="pt-BR" sz="20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voltados </a:t>
            </a:r>
            <a:r>
              <a:rPr lang="pt-BR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especificamente para as pessoas com deficiências ou mobilidade reduzida e pessoas com idade avançada dentro de casa.</a:t>
            </a:r>
          </a:p>
          <a:p>
            <a:pPr algn="just"/>
            <a:endParaRPr lang="pt-BR" sz="20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Esses problemas podem se revelar de várias formas desde uma instabilidade ao caminhar até uma dificuldade de assentar e levantar de uma cadeira. Isso acontece porque, com o decorrer dos anos, acontecem mudanças físicas como, fraqueza muscular, problemas nas articulações, dores e algumas condições neurológicas.</a:t>
            </a:r>
          </a:p>
          <a:p>
            <a:pPr algn="just"/>
            <a:endParaRPr lang="pt-BR" sz="20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As consequências da incapacidade de locomoção e a falta da capacidade, tem profundas consequências sociais, psicológicas e físicas. E um dos principais motivos da falta da locomoção das pessoas com mais idade, são as quedas, que resultam em fraturas e hematomas. Então diante dessa tendência, o medo de cair é o que deixa essas pessoas deprimidas.</a:t>
            </a:r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B748F1-0A25-BA4F-B31C-995D7DE5E9BF}"/>
              </a:ext>
            </a:extLst>
          </p:cNvPr>
          <p:cNvSpPr txBox="1"/>
          <p:nvPr/>
        </p:nvSpPr>
        <p:spPr>
          <a:xfrm>
            <a:off x="1328233" y="1017477"/>
            <a:ext cx="91652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4042" marR="525782" algn="ctr"/>
            <a:r>
              <a:rPr lang="pt-BR" sz="3200" b="1" spc="45" dirty="0">
                <a:solidFill>
                  <a:srgbClr val="E40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pt-BR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822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5d2bfd-979d-4ee5-a25f-ac572906a6ea">
      <Terms xmlns="http://schemas.microsoft.com/office/infopath/2007/PartnerControls"/>
    </lcf76f155ced4ddcb4097134ff3c332f>
    <TaxCatchAll xmlns="d2aa863f-f22e-40a0-adc6-9bdcb830ba14" xsi:nil="true"/>
    <SharedWithUsers xmlns="d2aa863f-f22e-40a0-adc6-9bdcb830ba14">
      <UserInfo>
        <DisplayName>Dylonrick Silveira 48556 - Aluno MULTIVIX</DisplayName>
        <AccountId>24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529C4FB6501D4285856AA10FEC63DF" ma:contentTypeVersion="13" ma:contentTypeDescription="Crie um novo documento." ma:contentTypeScope="" ma:versionID="35a4c96a1ee14a5d9d2d8ed52811d810">
  <xsd:schema xmlns:xsd="http://www.w3.org/2001/XMLSchema" xmlns:xs="http://www.w3.org/2001/XMLSchema" xmlns:p="http://schemas.microsoft.com/office/2006/metadata/properties" xmlns:ns2="7b5d2bfd-979d-4ee5-a25f-ac572906a6ea" xmlns:ns3="d2aa863f-f22e-40a0-adc6-9bdcb830ba14" targetNamespace="http://schemas.microsoft.com/office/2006/metadata/properties" ma:root="true" ma:fieldsID="22f37f07c32a48fe2780ec1031f31ea1" ns2:_="" ns3:_="">
    <xsd:import namespace="7b5d2bfd-979d-4ee5-a25f-ac572906a6ea"/>
    <xsd:import namespace="d2aa863f-f22e-40a0-adc6-9bdcb830ba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5d2bfd-979d-4ee5-a25f-ac572906a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ea7e2bdd-1aa0-46c0-83e3-b82ebe825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a863f-f22e-40a0-adc6-9bdcb830ba1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8d5f19a-62ba-49ed-92aa-2b15234ba443}" ma:internalName="TaxCatchAll" ma:showField="CatchAllData" ma:web="d2aa863f-f22e-40a0-adc6-9bdcb830ba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605483-1FDC-4F93-8BC7-FF803720FA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3487A6-ED76-48C3-84AF-430D4592A8BE}">
  <ds:schemaRefs>
    <ds:schemaRef ds:uri="7b5d2bfd-979d-4ee5-a25f-ac572906a6ea"/>
    <ds:schemaRef ds:uri="http://schemas.microsoft.com/office/2006/documentManagement/types"/>
    <ds:schemaRef ds:uri="http://purl.org/dc/dcmitype/"/>
    <ds:schemaRef ds:uri="http://www.w3.org/XML/1998/namespace"/>
    <ds:schemaRef ds:uri="d2aa863f-f22e-40a0-adc6-9bdcb830ba14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908B62A-EB1D-41A0-8298-3358E87A556D}">
  <ds:schemaRefs>
    <ds:schemaRef ds:uri="7b5d2bfd-979d-4ee5-a25f-ac572906a6ea"/>
    <ds:schemaRef ds:uri="d2aa863f-f22e-40a0-adc6-9bdcb830ba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2026</Words>
  <Application>Microsoft Office PowerPoint</Application>
  <PresentationFormat>Widescreen</PresentationFormat>
  <Paragraphs>260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9" baseType="lpstr">
      <vt:lpstr>Aptos</vt:lpstr>
      <vt:lpstr>Arial</vt:lpstr>
      <vt:lpstr>Calibri</vt:lpstr>
      <vt:lpstr>Calibri </vt:lpstr>
      <vt:lpstr>Calibri Light</vt:lpstr>
      <vt:lpstr>Symbol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Karenn Gusmao</dc:creator>
  <cp:lastModifiedBy>Filipe Alberto Patrocinio</cp:lastModifiedBy>
  <cp:revision>27</cp:revision>
  <cp:lastPrinted>2024-06-04T22:40:37Z</cp:lastPrinted>
  <dcterms:created xsi:type="dcterms:W3CDTF">2023-04-13T13:08:22Z</dcterms:created>
  <dcterms:modified xsi:type="dcterms:W3CDTF">2024-06-07T19:08:29Z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0x0101002A529C4FB6501D4285856AA10FEC63DF</vt:lpwstr>
  </property>
  <property fmtid="{D5CDD505-2E9C-101B-9397-08002B2CF9AE}" pid="3" name="MediaServiceImageTags">
    <vt:lpwstr/>
  </property>
</Properties>
</file>