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27B68-5A5D-4E62-9F20-FE08297D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1C2F45-01E9-4856-9AD2-4B7BC4A2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1DA8D8-D2EB-4689-8430-517F4849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168DF7-E4D2-426B-8242-A120EF1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6F9328-A2E6-4466-95DC-8D804156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327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1EE84-0438-4C93-AA15-FCEDD661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C4B19F-7007-4924-A6BE-61E7891FA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1C3523-38F9-4539-A789-72D67659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112543-5ADA-4159-A486-659B1E41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446243-DD89-41CD-A511-A045474D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24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176508-4D6F-471B-A0DA-0C3674765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506B945-542F-49E1-8CB0-053340C7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78ECF0-D5E6-442A-A081-3C42FA1C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689CB9-A58E-47D8-846F-9656FFC2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11E8B7-7DF0-4056-B083-4165CDEB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181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0B659-CAB3-4F2C-9B67-E82966A9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6863F0-7EAE-4DA9-B51D-4509A50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08B1FB-32BD-4620-AE65-A694CCAA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F1A59B-E085-4BDB-BBD2-3738EB45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0CC8A4-0BBF-4E6D-BB69-84CF655A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48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B022A-5E72-41AC-ABB4-A1BEBDA3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1C0C2D-FF05-46DC-8C44-79D1534F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C152C1-1C65-49A7-8B06-63D6652F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17C474-F743-4CAB-9302-FC230A57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BCBEE9-EFB2-473C-8BBD-02E27E4F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0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373C2-E40C-4A12-B8AB-571ED30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ECD7B5-DD64-4FDD-8D8B-C5254030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4C7D285-9BF0-4B53-A54D-E58F0F5E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3E66245-191E-42A6-B4F0-8E193A20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31A236-DADB-40D2-B21A-CAC01420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B9479E-8D55-4CC1-9577-BD515316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4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1F8C5-7852-4C31-BE2B-285D76A6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01AB3D-5BA6-4059-BD94-C9A342E8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F6A357-F90F-4588-9220-FF8B593A6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90096A8-5913-4725-9CF3-E9C43A6DE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0EA6EC6-D540-4054-ACE6-CE8B90C71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815118A-38DD-4C52-B3BE-F1ADC57D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03346F9-79FC-4C33-9296-2A38E447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C112D35-DE27-4C10-8825-F2DD8814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61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03D63-E698-42EB-9E83-BDC16A4F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72E40CF-0697-4B5B-A196-58A20D87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5D5B129-3640-4D8C-9A67-02BDA5B9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EE2898-6E09-4CE0-8BA3-78181E6A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24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A2FC6F2-26DD-473C-A8AB-1418E1AB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329C99B-13FA-4CE1-A376-65F9AA0A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C9BE1-E75C-43FE-BD7E-49633BB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088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4216A-4D49-450C-A0AB-DD7E9E1A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2C1BF8-9C8F-44BF-A6AE-94F018EA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F111425-03B0-44BC-BE60-E8C497AA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162B40-C3A8-43E6-9750-B4A5B5A3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1EC001-2318-43BD-B5FE-E7720BDB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5313B2F-919B-4717-8932-117FBA95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5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12E3E-4E64-4E24-943C-29496C5F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ABCC05E-3183-4BAD-92C5-6BA003175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FDAF6B-2A11-492F-BC05-C2CFFBD60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EB5186-F51A-4215-8C43-EDC7A877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B14428-FC17-4FB1-92B7-DC4A6A58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B689EE-AE44-4B5A-8066-D7E64733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71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40FAE8A-BCFD-45E0-8A51-F6BEE470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47C331-4C35-434D-9275-50C9B55A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4646CC-203F-4354-A1FD-FDB926F0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5C2A-BC01-42E8-8FCD-1E6EC0BCC8C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05AD01-0151-4469-97D5-C518F9DE9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428DDB-96B1-4220-8A79-6B8449C78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0C70-71EB-4A94-9C44-AC8E4CFA73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54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05582E7-D663-4BFD-95C2-FE4186453B63}"/>
              </a:ext>
            </a:extLst>
          </p:cNvPr>
          <p:cNvSpPr/>
          <p:nvPr/>
        </p:nvSpPr>
        <p:spPr>
          <a:xfrm>
            <a:off x="2126534" y="3626299"/>
            <a:ext cx="1847848" cy="200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3482D2-0958-4A1F-9CAF-88AEABE622F9}"/>
              </a:ext>
            </a:extLst>
          </p:cNvPr>
          <p:cNvSpPr/>
          <p:nvPr/>
        </p:nvSpPr>
        <p:spPr>
          <a:xfrm>
            <a:off x="5172076" y="3626299"/>
            <a:ext cx="1847848" cy="200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3A62D49-77AA-4125-ACF8-A6999926A67D}"/>
              </a:ext>
            </a:extLst>
          </p:cNvPr>
          <p:cNvSpPr/>
          <p:nvPr/>
        </p:nvSpPr>
        <p:spPr>
          <a:xfrm>
            <a:off x="8217618" y="3626299"/>
            <a:ext cx="1847848" cy="2000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63A8BD7-F6A2-4BF5-A3A9-3B19C3E38571}"/>
              </a:ext>
            </a:extLst>
          </p:cNvPr>
          <p:cNvSpPr/>
          <p:nvPr/>
        </p:nvSpPr>
        <p:spPr>
          <a:xfrm>
            <a:off x="2429460" y="5969088"/>
            <a:ext cx="1241996" cy="64158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3923BD1-7515-47FD-8B6F-54500AF286CF}"/>
              </a:ext>
            </a:extLst>
          </p:cNvPr>
          <p:cNvSpPr/>
          <p:nvPr/>
        </p:nvSpPr>
        <p:spPr>
          <a:xfrm>
            <a:off x="5475002" y="5969089"/>
            <a:ext cx="1241996" cy="64158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A807285-EBC8-4DA3-BACC-2C0F175A7345}"/>
              </a:ext>
            </a:extLst>
          </p:cNvPr>
          <p:cNvSpPr/>
          <p:nvPr/>
        </p:nvSpPr>
        <p:spPr>
          <a:xfrm>
            <a:off x="8520544" y="5969089"/>
            <a:ext cx="1241996" cy="64158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B3B406D-F3CC-4CCB-B06B-D0B0B6F1B8D1}"/>
              </a:ext>
            </a:extLst>
          </p:cNvPr>
          <p:cNvSpPr/>
          <p:nvPr/>
        </p:nvSpPr>
        <p:spPr>
          <a:xfrm>
            <a:off x="4573229" y="1044167"/>
            <a:ext cx="1976592" cy="898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7AEABBA0-F169-487D-82DA-CA154FD574C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671456" y="6289883"/>
            <a:ext cx="180354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1DFFB9DA-106E-47AC-A5EB-FECC959B71D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716998" y="6289884"/>
            <a:ext cx="180354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77B73F3F-E1A1-44C2-B94C-DB2FD7B4ED4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050458" y="5626547"/>
            <a:ext cx="0" cy="342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8AFE1A9C-F89F-4BCF-838D-F268C93C4CBE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096000" y="5626547"/>
            <a:ext cx="0" cy="342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83E7B3DF-B1B4-48FC-9CEB-5BA0B9F5C2D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9141542" y="5626547"/>
            <a:ext cx="0" cy="342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ight sensor icon simple element from sensors Vector Image">
            <a:extLst>
              <a:ext uri="{FF2B5EF4-FFF2-40B4-BE49-F238E27FC236}">
                <a16:creationId xmlns:a16="http://schemas.microsoft.com/office/drawing/2014/main" id="{27D7F3B3-66BF-4B2C-B919-D30F7D70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96" b="74666" l="10000" r="90000">
                        <a14:foregroundMark x1="50700" y1="27685" x2="50700" y2="27685"/>
                        <a14:foregroundMark x1="53200" y1="41667" x2="53200" y2="4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3" t="22743" r="24632" b="26966"/>
          <a:stretch/>
        </p:blipFill>
        <p:spPr bwMode="auto">
          <a:xfrm>
            <a:off x="9494918" y="2235646"/>
            <a:ext cx="1141095" cy="121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Light sensor icon simple element from sensors Vector Image">
            <a:extLst>
              <a:ext uri="{FF2B5EF4-FFF2-40B4-BE49-F238E27FC236}">
                <a16:creationId xmlns:a16="http://schemas.microsoft.com/office/drawing/2014/main" id="{08813F0F-DDCC-4C8D-BE48-1140DDCD7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96" b="74666" l="10000" r="90000">
                        <a14:foregroundMark x1="50700" y1="27685" x2="50700" y2="27685"/>
                        <a14:foregroundMark x1="53200" y1="41667" x2="53200" y2="4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3" t="22743" r="24632" b="26966"/>
          <a:stretch/>
        </p:blipFill>
        <p:spPr bwMode="auto">
          <a:xfrm>
            <a:off x="3403834" y="2235647"/>
            <a:ext cx="1141095" cy="121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Light sensor icon simple element from sensors Vector Image">
            <a:extLst>
              <a:ext uri="{FF2B5EF4-FFF2-40B4-BE49-F238E27FC236}">
                <a16:creationId xmlns:a16="http://schemas.microsoft.com/office/drawing/2014/main" id="{10BAB0B0-3C90-4F6F-ABA6-EE6F5EDE5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96" b="74666" l="10000" r="90000">
                        <a14:foregroundMark x1="50700" y1="27685" x2="50700" y2="27685"/>
                        <a14:foregroundMark x1="53200" y1="41667" x2="53200" y2="4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3" t="22743" r="24632" b="26966"/>
          <a:stretch/>
        </p:blipFill>
        <p:spPr bwMode="auto">
          <a:xfrm>
            <a:off x="6449376" y="2235647"/>
            <a:ext cx="1141095" cy="121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C8B9812-4F16-454D-BA53-BF5C1D33F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13" b="93563" l="6250" r="95688">
                        <a14:foregroundMark x1="58750" y1="6313" x2="58750" y2="6313"/>
                        <a14:foregroundMark x1="88875" y1="52125" x2="88875" y2="52125"/>
                        <a14:foregroundMark x1="79875" y1="62875" x2="79875" y2="62875"/>
                        <a14:foregroundMark x1="95688" y1="77125" x2="95688" y2="77125"/>
                        <a14:foregroundMark x1="84125" y1="93563" x2="84125" y2="93563"/>
                        <a14:foregroundMark x1="6250" y1="50313" x2="6250" y2="503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3613" y="-23354"/>
            <a:ext cx="952104" cy="952104"/>
          </a:xfrm>
          <a:prstGeom prst="rect">
            <a:avLst/>
          </a:prstGeom>
        </p:spPr>
      </p:pic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1307DB36-C575-49AD-AC3C-EC59E4CC01B2}"/>
              </a:ext>
            </a:extLst>
          </p:cNvPr>
          <p:cNvCxnSpPr>
            <a:stCxn id="7" idx="0"/>
          </p:cNvCxnSpPr>
          <p:nvPr/>
        </p:nvCxnSpPr>
        <p:spPr>
          <a:xfrm flipV="1">
            <a:off x="6096000" y="3502819"/>
            <a:ext cx="0" cy="123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CCB22D00-2737-4DD7-9239-F55B5C008AAB}"/>
              </a:ext>
            </a:extLst>
          </p:cNvPr>
          <p:cNvCxnSpPr/>
          <p:nvPr/>
        </p:nvCxnSpPr>
        <p:spPr>
          <a:xfrm>
            <a:off x="6096000" y="3502819"/>
            <a:ext cx="9239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EA4682F5-D933-4F9E-AB14-CE91EB912368}"/>
              </a:ext>
            </a:extLst>
          </p:cNvPr>
          <p:cNvCxnSpPr>
            <a:endCxn id="30" idx="2"/>
          </p:cNvCxnSpPr>
          <p:nvPr/>
        </p:nvCxnSpPr>
        <p:spPr>
          <a:xfrm flipV="1">
            <a:off x="7019923" y="3450776"/>
            <a:ext cx="1" cy="520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90DAD374-D44E-43F4-9D4E-EE750B9D0CB9}"/>
              </a:ext>
            </a:extLst>
          </p:cNvPr>
          <p:cNvCxnSpPr/>
          <p:nvPr/>
        </p:nvCxnSpPr>
        <p:spPr>
          <a:xfrm flipV="1">
            <a:off x="6096000" y="2205038"/>
            <a:ext cx="0" cy="12977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CCABD55F-4C6D-4214-8D21-25561E771EE7}"/>
              </a:ext>
            </a:extLst>
          </p:cNvPr>
          <p:cNvCxnSpPr/>
          <p:nvPr/>
        </p:nvCxnSpPr>
        <p:spPr>
          <a:xfrm>
            <a:off x="6096000" y="2202656"/>
            <a:ext cx="9239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051AD6CF-FFEF-424A-8F0E-23F95AE5BDE5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19923" y="2205038"/>
            <a:ext cx="1" cy="306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72C5ED9C-DB66-4EFB-AB5E-6E4A6682F8D2}"/>
              </a:ext>
            </a:extLst>
          </p:cNvPr>
          <p:cNvCxnSpPr>
            <a:stCxn id="13" idx="2"/>
          </p:cNvCxnSpPr>
          <p:nvPr/>
        </p:nvCxnSpPr>
        <p:spPr>
          <a:xfrm>
            <a:off x="5561525" y="1942390"/>
            <a:ext cx="0" cy="168390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20B1DAAC-2C68-4B6B-82B3-8D2FA9EB24BB}"/>
              </a:ext>
            </a:extLst>
          </p:cNvPr>
          <p:cNvCxnSpPr/>
          <p:nvPr/>
        </p:nvCxnSpPr>
        <p:spPr>
          <a:xfrm flipV="1">
            <a:off x="9141542" y="3500437"/>
            <a:ext cx="0" cy="123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F1230D9C-F53A-408E-9A99-10C38AC8DE3F}"/>
              </a:ext>
            </a:extLst>
          </p:cNvPr>
          <p:cNvCxnSpPr/>
          <p:nvPr/>
        </p:nvCxnSpPr>
        <p:spPr>
          <a:xfrm>
            <a:off x="9141542" y="3500437"/>
            <a:ext cx="9239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1AB99941-7C81-4F24-96F5-F27A8267EEF8}"/>
              </a:ext>
            </a:extLst>
          </p:cNvPr>
          <p:cNvCxnSpPr/>
          <p:nvPr/>
        </p:nvCxnSpPr>
        <p:spPr>
          <a:xfrm flipV="1">
            <a:off x="10065465" y="3448394"/>
            <a:ext cx="1" cy="520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176E8087-780D-4E87-8C0C-7537927F3289}"/>
              </a:ext>
            </a:extLst>
          </p:cNvPr>
          <p:cNvCxnSpPr/>
          <p:nvPr/>
        </p:nvCxnSpPr>
        <p:spPr>
          <a:xfrm flipV="1">
            <a:off x="9141542" y="2202656"/>
            <a:ext cx="0" cy="12977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485DF044-4AB6-467D-9114-364BEA61E207}"/>
              </a:ext>
            </a:extLst>
          </p:cNvPr>
          <p:cNvCxnSpPr/>
          <p:nvPr/>
        </p:nvCxnSpPr>
        <p:spPr>
          <a:xfrm>
            <a:off x="9141542" y="2200274"/>
            <a:ext cx="9239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153DF42F-FB13-4DA4-826C-85E50E3806C8}"/>
              </a:ext>
            </a:extLst>
          </p:cNvPr>
          <p:cNvCxnSpPr/>
          <p:nvPr/>
        </p:nvCxnSpPr>
        <p:spPr>
          <a:xfrm flipH="1" flipV="1">
            <a:off x="10065465" y="2202656"/>
            <a:ext cx="1" cy="306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4D90E6EF-1A39-4909-9B76-60ECEF03B7AB}"/>
              </a:ext>
            </a:extLst>
          </p:cNvPr>
          <p:cNvCxnSpPr/>
          <p:nvPr/>
        </p:nvCxnSpPr>
        <p:spPr>
          <a:xfrm flipV="1">
            <a:off x="3050458" y="3500437"/>
            <a:ext cx="0" cy="123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1CBAAD10-183B-4387-8472-28AD8372DF3E}"/>
              </a:ext>
            </a:extLst>
          </p:cNvPr>
          <p:cNvCxnSpPr/>
          <p:nvPr/>
        </p:nvCxnSpPr>
        <p:spPr>
          <a:xfrm>
            <a:off x="3050458" y="3500437"/>
            <a:ext cx="9239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4197BD0A-2D72-41A6-8040-646A466477E7}"/>
              </a:ext>
            </a:extLst>
          </p:cNvPr>
          <p:cNvCxnSpPr/>
          <p:nvPr/>
        </p:nvCxnSpPr>
        <p:spPr>
          <a:xfrm flipV="1">
            <a:off x="3974381" y="3448394"/>
            <a:ext cx="1" cy="520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6C61C29B-8F83-4B89-B74E-F46FD1093281}"/>
              </a:ext>
            </a:extLst>
          </p:cNvPr>
          <p:cNvCxnSpPr/>
          <p:nvPr/>
        </p:nvCxnSpPr>
        <p:spPr>
          <a:xfrm flipV="1">
            <a:off x="3050458" y="2202656"/>
            <a:ext cx="0" cy="12977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67">
            <a:extLst>
              <a:ext uri="{FF2B5EF4-FFF2-40B4-BE49-F238E27FC236}">
                <a16:creationId xmlns:a16="http://schemas.microsoft.com/office/drawing/2014/main" id="{73CB3D84-EC94-44F0-9F49-4CB727F00396}"/>
              </a:ext>
            </a:extLst>
          </p:cNvPr>
          <p:cNvCxnSpPr/>
          <p:nvPr/>
        </p:nvCxnSpPr>
        <p:spPr>
          <a:xfrm>
            <a:off x="3050458" y="2200274"/>
            <a:ext cx="9239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97012116-43E2-4ED3-8F65-8B2741E9D9C6}"/>
              </a:ext>
            </a:extLst>
          </p:cNvPr>
          <p:cNvCxnSpPr/>
          <p:nvPr/>
        </p:nvCxnSpPr>
        <p:spPr>
          <a:xfrm flipH="1" flipV="1">
            <a:off x="3974381" y="2202656"/>
            <a:ext cx="1" cy="306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BC1F741-4DD1-4A72-A69F-AE1096ECEB7F}"/>
              </a:ext>
            </a:extLst>
          </p:cNvPr>
          <p:cNvSpPr txBox="1"/>
          <p:nvPr/>
        </p:nvSpPr>
        <p:spPr>
          <a:xfrm>
            <a:off x="2126527" y="4438710"/>
            <a:ext cx="184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B39D65F-E32B-4D47-B4B0-E941BF3E42B4}"/>
              </a:ext>
            </a:extLst>
          </p:cNvPr>
          <p:cNvSpPr txBox="1"/>
          <p:nvPr/>
        </p:nvSpPr>
        <p:spPr>
          <a:xfrm>
            <a:off x="5172069" y="4438710"/>
            <a:ext cx="184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B603EC9-CA14-464B-A650-DD3D54C78BCA}"/>
              </a:ext>
            </a:extLst>
          </p:cNvPr>
          <p:cNvSpPr txBox="1"/>
          <p:nvPr/>
        </p:nvSpPr>
        <p:spPr>
          <a:xfrm>
            <a:off x="8217617" y="4438710"/>
            <a:ext cx="184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B05E9F-4963-444B-93F9-657EFE7758CC}"/>
              </a:ext>
            </a:extLst>
          </p:cNvPr>
          <p:cNvSpPr txBox="1"/>
          <p:nvPr/>
        </p:nvSpPr>
        <p:spPr>
          <a:xfrm>
            <a:off x="2429460" y="6064696"/>
            <a:ext cx="124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Communication</a:t>
            </a:r>
            <a:r>
              <a:rPr lang="pt-PT" sz="1200" dirty="0">
                <a:solidFill>
                  <a:schemeClr val="bg1"/>
                </a:solidFill>
              </a:rPr>
              <a:t> Module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D03FED0-2290-489A-A2B1-F45C9707D8E3}"/>
              </a:ext>
            </a:extLst>
          </p:cNvPr>
          <p:cNvSpPr txBox="1"/>
          <p:nvPr/>
        </p:nvSpPr>
        <p:spPr>
          <a:xfrm>
            <a:off x="5461296" y="6059049"/>
            <a:ext cx="124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Communication</a:t>
            </a:r>
            <a:r>
              <a:rPr lang="pt-PT" sz="1200" dirty="0">
                <a:solidFill>
                  <a:schemeClr val="bg1"/>
                </a:solidFill>
              </a:rPr>
              <a:t> Module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511251C-753F-4497-A434-B2F79CDA9EF2}"/>
              </a:ext>
            </a:extLst>
          </p:cNvPr>
          <p:cNvSpPr txBox="1"/>
          <p:nvPr/>
        </p:nvSpPr>
        <p:spPr>
          <a:xfrm>
            <a:off x="8506837" y="6059049"/>
            <a:ext cx="124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Communication</a:t>
            </a:r>
            <a:r>
              <a:rPr lang="pt-PT" sz="1200" dirty="0">
                <a:solidFill>
                  <a:schemeClr val="bg1"/>
                </a:solidFill>
              </a:rPr>
              <a:t> Module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C561D32-1BE2-4720-A5C5-97271D16118E}"/>
              </a:ext>
            </a:extLst>
          </p:cNvPr>
          <p:cNvSpPr txBox="1"/>
          <p:nvPr/>
        </p:nvSpPr>
        <p:spPr>
          <a:xfrm>
            <a:off x="4581369" y="1305420"/>
            <a:ext cx="197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Controller Server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D09B7D73-F9BC-49BF-8262-788AFB1935F1}"/>
              </a:ext>
            </a:extLst>
          </p:cNvPr>
          <p:cNvCxnSpPr>
            <a:cxnSpLocks/>
          </p:cNvCxnSpPr>
          <p:nvPr/>
        </p:nvCxnSpPr>
        <p:spPr>
          <a:xfrm flipV="1">
            <a:off x="5542258" y="849900"/>
            <a:ext cx="0" cy="194267"/>
          </a:xfrm>
          <a:prstGeom prst="straightConnector1">
            <a:avLst/>
          </a:prstGeom>
          <a:ln w="19050">
            <a:solidFill>
              <a:srgbClr val="0097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72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11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Almeida</dc:creator>
  <cp:lastModifiedBy>Filipe Almeida</cp:lastModifiedBy>
  <cp:revision>4</cp:revision>
  <dcterms:created xsi:type="dcterms:W3CDTF">2021-01-03T16:14:38Z</dcterms:created>
  <dcterms:modified xsi:type="dcterms:W3CDTF">2021-01-03T16:55:23Z</dcterms:modified>
</cp:coreProperties>
</file>