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EDE6D-7967-462B-A41B-7A7CE465F2FA}">
  <a:tblStyle styleId="{0DFEDE6D-7967-462B-A41B-7A7CE465F2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ZuD6iUe3Pc" TargetMode="External"/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c48cc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c48ccb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9ff46a780_2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9ff46a780_2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15cd08c5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15cd08c5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iteration.c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615cd08c5b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615cd08c5b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615cd08c5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615cd08c5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15cd08c5b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15cd08c5b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615cd08c5b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615cd08c5b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recursion.c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976d39bb8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976d39bb8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615bc47d73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615bc47d73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9976d39bb8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9976d39bb8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9976d39bb8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9976d39bb8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f0f81ef8e0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f0f81ef8e0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15bc47d7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15bc47d7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9976d39bb8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9976d39bb8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f0f81ef8e0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f0f81ef8e0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615cd08c5b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615cd08c5b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615cd08c5b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615cd08c5b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615cd08c5b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615cd08c5b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615cd08c5b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615cd08c5b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615cd08c5b_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615cd08c5b_2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615cd08c5b_2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615cd08c5b_2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615cd08c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615cd08c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https://www.youtube.com/watch?v=ZZuD6iUe3Pc</a:t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edc48ccb8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edc48ccb8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15bc47d7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15bc47d7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15bc47d7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15bc47d7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15bc47d7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15bc47d7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976d39bb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976d39bb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9ff46a780_2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9ff46a780_2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976d39bb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976d39bb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976d39bb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976d39bb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976d39bb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976d39bb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f81ef8e0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0f81ef8e0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76d39bb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976d39bb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976d39bb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976d39bb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976d39bb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976d39bb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976d39bb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976d39bb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9ff46a780_2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9ff46a780_2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976d39bb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976d39bb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dc48ccb8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dc48ccb8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dc48ccb8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dc48ccb8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15bc47d7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15bc47d7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4  6  8  2  7  5  </a:t>
            </a:r>
            <a:r>
              <a:rPr lang="en" b="1"/>
              <a:t>0</a:t>
            </a:r>
            <a:endParaRPr b="1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15bc47d7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15bc47d7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5888eaed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5888eaed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dc48ccb89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dc48ccb89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76d39bb8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76d39bb8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976d39bb8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976d39bb8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976d39bb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976d39bb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976d39bb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976d39bb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15bc47d7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15bc47d7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0  2  4  5  </a:t>
            </a:r>
            <a:r>
              <a:rPr lang="en" b="1">
                <a:solidFill>
                  <a:schemeClr val="dk1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  7  8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15bc47d7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15bc47d7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976d39bb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976d39bb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976d39b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9976d39b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dc48ccb89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dc48ccb89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5888eae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5888eae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1648c258e_9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1648c258e_9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976d39bb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976d39bb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1648c258e_9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1648c258e_9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976d39bb8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976d39bb8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15cd08c5b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15cd08c5b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numbers.c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15cd08c5b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15cd08c5b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names.c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dc48ccb89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dc48ccb89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phonebook0.c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9ff46a780_2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9ff46a780_2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15cd08c5b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615cd08c5b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1549dec7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1549dec7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5888eaed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5888eaed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1549dec7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1549dec7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phonebook1.c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we'll see a way to save phonebook eventually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99ff46a780_2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99ff46a780_2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15bc47d7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15bc47d7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15bc47d73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15bc47d73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15bc47d73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15bc47d73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1648c258e_9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1648c258e_9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1648c258e_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1648c258e_9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15bc47d73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15bc47d73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0f81ef8e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f0f81ef8e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dc48ccb89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dc48ccb89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15888eaed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15888eaed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edc48ccb89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edc48ccb89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1648c258e_9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61648c258e_9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1648c258e_9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61648c258e_9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648c258e_9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648c258e_9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61648c258e_9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61648c258e_9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1648c258e_9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1648c258e_9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61648c258e_9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61648c258e_9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61648c258e_9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61648c258e_9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61648c258e_9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61648c258e_9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1648c258e_9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1648c258e_9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c48ccb8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dc48ccb8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15cd08c5b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615cd08c5b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15cd08c5b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15cd08c5b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61648c258e_9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61648c258e_9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15cd08c5b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615cd08c5b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15cd08c5b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15cd08c5b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dc48ccb8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dc48ccb8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edc48ccb8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edc48ccb8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9976d39bb8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9976d39bb8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6  3  8  5  2  7  4  1</a:t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0f81ef8e0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f0f81ef8e0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976d39bb8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976d39bb8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5888eaed_1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5888eaed_1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edc48ccb89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edc48ccb89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9976d39bb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9976d39bb8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976d39bb8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976d39bb8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9976d39bb8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9976d39bb8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9976d39bb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9976d39bb8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9976d39bb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9976d39bb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976d39bb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976d39bb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976d39bb8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976d39bb8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976d39bb8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9976d39bb8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9976d39bb8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9976d39bb8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dc48ccb89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dc48ccb89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9976d39bb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9976d39bb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15cd08dea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615cd08dea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dc48ccb8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dc48ccb8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edc48ccb8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edc48ccb8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9976d39bb8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9976d39bb8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9976d39bb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9976d39bb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9976d39bb8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9976d39bb8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9976d39bb8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9976d39bb8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9976d39bb8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9976d39bb8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615cd08c5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615cd08c5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http://ian-albert.com/games/super_mario_bros_maps/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3WDWH59k1q4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This is CS50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Google Shape;710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Google Shape;730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left half of 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right half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Merge sorted halves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only one number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left half of 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right half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Merge sorted halves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only one number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left half of 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right half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Merge sorted halves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2  4  5  7        0  1  3  6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5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only one number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Sort left half of numbers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Sort right half of numbers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Merge sorted halves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5  2  7  4  1  6  3  0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142" descr="Adapted from https://www.youtube.com/watch?v=ZZuD6iUe3Pc." title="Visualization and Comparison of Sorting Algorithms - Rando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This is CS50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/>
          </a:blip>
          <a:srcRect t="3984" b="3984"/>
          <a:stretch/>
        </p:blipFill>
        <p:spPr>
          <a:xfrm>
            <a:off x="357675" y="2436988"/>
            <a:ext cx="1961950" cy="3153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/>
          <p:nvPr/>
        </p:nvSpPr>
        <p:spPr>
          <a:xfrm>
            <a:off x="4258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6"/>
          <p:cNvSpPr/>
          <p:nvPr/>
        </p:nvSpPr>
        <p:spPr>
          <a:xfrm>
            <a:off x="7115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6"/>
          <p:cNvSpPr/>
          <p:nvPr/>
        </p:nvSpPr>
        <p:spPr>
          <a:xfrm>
            <a:off x="9782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/>
          <p:nvPr/>
        </p:nvSpPr>
        <p:spPr>
          <a:xfrm>
            <a:off x="12640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6"/>
          <p:cNvSpPr/>
          <p:nvPr/>
        </p:nvSpPr>
        <p:spPr>
          <a:xfrm>
            <a:off x="15307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6"/>
          <p:cNvSpPr/>
          <p:nvPr/>
        </p:nvSpPr>
        <p:spPr>
          <a:xfrm>
            <a:off x="18164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6"/>
          <p:cNvSpPr/>
          <p:nvPr/>
        </p:nvSpPr>
        <p:spPr>
          <a:xfrm>
            <a:off x="20831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7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 </a:t>
            </a:r>
            <a:r>
              <a:rPr lang="en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 sz="2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216" name="Google Shape;216;p37"/>
          <p:cNvPicPr preferRelativeResize="0"/>
          <p:nvPr/>
        </p:nvPicPr>
        <p:blipFill rotWithShape="1">
          <a:blip r:embed="rId3">
            <a:alphaModFix/>
          </a:blip>
          <a:srcRect t="3984" b="3984"/>
          <a:stretch/>
        </p:blipFill>
        <p:spPr>
          <a:xfrm>
            <a:off x="357675" y="2436988"/>
            <a:ext cx="1961950" cy="315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/>
          <p:nvPr/>
        </p:nvSpPr>
        <p:spPr>
          <a:xfrm>
            <a:off x="4258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7"/>
          <p:cNvSpPr/>
          <p:nvPr/>
        </p:nvSpPr>
        <p:spPr>
          <a:xfrm>
            <a:off x="7115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7"/>
          <p:cNvSpPr/>
          <p:nvPr/>
        </p:nvSpPr>
        <p:spPr>
          <a:xfrm>
            <a:off x="9782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7"/>
          <p:cNvSpPr/>
          <p:nvPr/>
        </p:nvSpPr>
        <p:spPr>
          <a:xfrm>
            <a:off x="12640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7"/>
          <p:cNvSpPr/>
          <p:nvPr/>
        </p:nvSpPr>
        <p:spPr>
          <a:xfrm>
            <a:off x="15307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7"/>
          <p:cNvSpPr/>
          <p:nvPr/>
        </p:nvSpPr>
        <p:spPr>
          <a:xfrm>
            <a:off x="18164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7"/>
          <p:cNvSpPr/>
          <p:nvPr/>
        </p:nvSpPr>
        <p:spPr>
          <a:xfrm>
            <a:off x="20831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times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/>
              <a:t>O</a:t>
            </a:r>
            <a:endParaRPr sz="6000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45" name="Google Shape;245;p41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6" name="Google Shape;246;p41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2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3" name="Google Shape;253;p42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  <p:sp>
        <p:nvSpPr>
          <p:cNvPr id="255" name="Google Shape;255;p42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/2</a:t>
            </a:r>
            <a:r>
              <a:rPr lang="en" sz="2400"/>
              <a:t>)</a:t>
            </a:r>
            <a:endParaRPr sz="2400"/>
          </a:p>
        </p:txBody>
      </p:sp>
      <p:sp>
        <p:nvSpPr>
          <p:cNvPr id="256" name="Google Shape;256;p42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>
                <a:solidFill>
                  <a:srgbClr val="FFFFFF"/>
                </a:solidFill>
              </a:rPr>
              <a:t>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3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3" name="Google Shape;263;p43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/2)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6" name="Google Shape;266;p43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6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4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3" name="Google Shape;273;p44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6" name="Google Shape;276;p44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3" name="Google Shape;283;p45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4" name="Google Shape;284;p45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85" name="Google Shape;285;p45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86" name="Google Shape;286;p45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2" name="Google Shape;292;p46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1499714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7772400" y="26004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2425"/>
            <a:ext cx="6400801" cy="35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Ω</a:t>
            </a:r>
            <a:endParaRPr sz="6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Θ</a:t>
            </a:r>
            <a:endParaRPr sz="6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Θ(1)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each door from left to right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number is behind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Return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69275" y="-2362200"/>
            <a:ext cx="18288026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from 0 to n-1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number behind doors[i]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Return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number behind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number &lt;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number &gt;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 doors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number behind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number &lt;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number &gt;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 doors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number behind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number &lt;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number &gt;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 doors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number behind doors[middle]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number &lt; doors[middle]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doors[0] through doors[middle - 1]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number &gt; doors[middle]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doors[middle + 1] through doors[n - 1]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69275" y="-2362200"/>
            <a:ext cx="18288026" cy="10287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7" name="Google Shape;117;p28"/>
          <p:cNvCxnSpPr/>
          <p:nvPr/>
        </p:nvCxnSpPr>
        <p:spPr>
          <a:xfrm>
            <a:off x="5562600" y="91440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8"/>
          <p:cNvCxnSpPr/>
          <p:nvPr/>
        </p:nvCxnSpPr>
        <p:spPr>
          <a:xfrm>
            <a:off x="36576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8"/>
          <p:cNvCxnSpPr/>
          <p:nvPr/>
        </p:nvCxnSpPr>
        <p:spPr>
          <a:xfrm>
            <a:off x="45720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8"/>
          <p:cNvCxnSpPr/>
          <p:nvPr/>
        </p:nvCxnSpPr>
        <p:spPr>
          <a:xfrm>
            <a:off x="41148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8"/>
          <p:cNvCxnSpPr/>
          <p:nvPr/>
        </p:nvCxnSpPr>
        <p:spPr>
          <a:xfrm>
            <a:off x="5038725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28"/>
          <p:cNvCxnSpPr/>
          <p:nvPr/>
        </p:nvCxnSpPr>
        <p:spPr>
          <a:xfrm>
            <a:off x="3886200" y="91440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8"/>
          <p:cNvCxnSpPr/>
          <p:nvPr/>
        </p:nvCxnSpPr>
        <p:spPr>
          <a:xfrm>
            <a:off x="43434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28"/>
          <p:cNvCxnSpPr/>
          <p:nvPr/>
        </p:nvCxnSpPr>
        <p:spPr>
          <a:xfrm>
            <a:off x="48006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8"/>
          <p:cNvCxnSpPr/>
          <p:nvPr/>
        </p:nvCxnSpPr>
        <p:spPr>
          <a:xfrm>
            <a:off x="529552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28"/>
          <p:cNvCxnSpPr/>
          <p:nvPr/>
        </p:nvCxnSpPr>
        <p:spPr>
          <a:xfrm>
            <a:off x="3638550" y="93186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28"/>
          <p:cNvCxnSpPr/>
          <p:nvPr/>
        </p:nvCxnSpPr>
        <p:spPr>
          <a:xfrm>
            <a:off x="3638550" y="25622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8"/>
          <p:cNvCxnSpPr/>
          <p:nvPr/>
        </p:nvCxnSpPr>
        <p:spPr>
          <a:xfrm>
            <a:off x="3638550" y="42101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8"/>
          <p:cNvCxnSpPr/>
          <p:nvPr/>
        </p:nvCxnSpPr>
        <p:spPr>
          <a:xfrm>
            <a:off x="3638550" y="17621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8"/>
          <p:cNvCxnSpPr/>
          <p:nvPr/>
        </p:nvCxnSpPr>
        <p:spPr>
          <a:xfrm>
            <a:off x="3638550" y="216223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8"/>
          <p:cNvCxnSpPr/>
          <p:nvPr/>
        </p:nvCxnSpPr>
        <p:spPr>
          <a:xfrm>
            <a:off x="3638550" y="13430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8"/>
          <p:cNvCxnSpPr/>
          <p:nvPr/>
        </p:nvCxnSpPr>
        <p:spPr>
          <a:xfrm>
            <a:off x="3638550" y="113353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8"/>
          <p:cNvCxnSpPr/>
          <p:nvPr/>
        </p:nvCxnSpPr>
        <p:spPr>
          <a:xfrm>
            <a:off x="3638550" y="155263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8"/>
          <p:cNvCxnSpPr/>
          <p:nvPr/>
        </p:nvCxnSpPr>
        <p:spPr>
          <a:xfrm>
            <a:off x="3638550" y="19622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8"/>
          <p:cNvCxnSpPr/>
          <p:nvPr/>
        </p:nvCxnSpPr>
        <p:spPr>
          <a:xfrm>
            <a:off x="3638550" y="23717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8"/>
          <p:cNvCxnSpPr/>
          <p:nvPr/>
        </p:nvCxnSpPr>
        <p:spPr>
          <a:xfrm>
            <a:off x="3638550" y="339576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8"/>
          <p:cNvCxnSpPr/>
          <p:nvPr/>
        </p:nvCxnSpPr>
        <p:spPr>
          <a:xfrm>
            <a:off x="3638550" y="37958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8"/>
          <p:cNvCxnSpPr/>
          <p:nvPr/>
        </p:nvCxnSpPr>
        <p:spPr>
          <a:xfrm>
            <a:off x="3638550" y="29957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8"/>
          <p:cNvCxnSpPr/>
          <p:nvPr/>
        </p:nvCxnSpPr>
        <p:spPr>
          <a:xfrm>
            <a:off x="3638550" y="27671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8"/>
          <p:cNvCxnSpPr/>
          <p:nvPr/>
        </p:nvCxnSpPr>
        <p:spPr>
          <a:xfrm>
            <a:off x="3638550" y="31862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8"/>
          <p:cNvCxnSpPr/>
          <p:nvPr/>
        </p:nvCxnSpPr>
        <p:spPr>
          <a:xfrm>
            <a:off x="3638550" y="35957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8"/>
          <p:cNvCxnSpPr/>
          <p:nvPr/>
        </p:nvCxnSpPr>
        <p:spPr>
          <a:xfrm>
            <a:off x="3638550" y="400536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numbers[]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 names[]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 names[]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numbers[]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person people[]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9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{0DFEDE6D-7967-462B-A41B-7A7CE465F2FA}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76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47" name="Google Shape;447;p7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7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7"/>
          <p:cNvSpPr txBox="1"/>
          <p:nvPr/>
        </p:nvSpPr>
        <p:spPr>
          <a:xfrm>
            <a:off x="532847" y="2195550"/>
            <a:ext cx="2676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unsorted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54" name="Google Shape;454;p77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78"/>
          <p:cNvSpPr txBox="1"/>
          <p:nvPr/>
        </p:nvSpPr>
        <p:spPr>
          <a:xfrm>
            <a:off x="479547" y="2195550"/>
            <a:ext cx="2730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unsorted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61" name="Google Shape;461;p7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sorted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9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79"/>
          <p:cNvSpPr txBox="1"/>
          <p:nvPr/>
        </p:nvSpPr>
        <p:spPr>
          <a:xfrm>
            <a:off x="0" y="2195550"/>
            <a:ext cx="3209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68" name="Google Shape;468;p79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sorted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69" name="Google Shape;469;p79"/>
          <p:cNvSpPr txBox="1"/>
          <p:nvPr/>
        </p:nvSpPr>
        <p:spPr>
          <a:xfrm>
            <a:off x="164425" y="2358150"/>
            <a:ext cx="22203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6 3 8 5 2 7 4 1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0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80"/>
          <p:cNvSpPr txBox="1"/>
          <p:nvPr/>
        </p:nvSpPr>
        <p:spPr>
          <a:xfrm>
            <a:off x="0" y="2195550"/>
            <a:ext cx="3209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76" name="Google Shape;476;p80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77" name="Google Shape;477;p80"/>
          <p:cNvSpPr txBox="1"/>
          <p:nvPr/>
        </p:nvSpPr>
        <p:spPr>
          <a:xfrm>
            <a:off x="164425" y="2358150"/>
            <a:ext cx="22203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6 3 8 5 2 7 4 1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80"/>
          <p:cNvSpPr txBox="1"/>
          <p:nvPr/>
        </p:nvSpPr>
        <p:spPr>
          <a:xfrm>
            <a:off x="6691151" y="2358150"/>
            <a:ext cx="22203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1 2 3 4 5 6 7 8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5  2  7  4  1  6  3  0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 from 0 to n-1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Find smallest number between numbers[i] and numbers[n-1]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Swap smallest number with numbers[i]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30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{0DFEDE6D-7967-462B-A41B-7A7CE465F2FA}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8" name="Google Shape;498;p84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{0DFEDE6D-7967-462B-A41B-7A7CE465F2FA}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[n-3]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9" name="Google Shape;499;p84"/>
          <p:cNvSpPr/>
          <p:nvPr/>
        </p:nvSpPr>
        <p:spPr>
          <a:xfrm>
            <a:off x="66332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84"/>
          <p:cNvSpPr/>
          <p:nvPr/>
        </p:nvSpPr>
        <p:spPr>
          <a:xfrm>
            <a:off x="184277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84"/>
          <p:cNvSpPr/>
          <p:nvPr/>
        </p:nvSpPr>
        <p:spPr>
          <a:xfrm>
            <a:off x="298882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84"/>
          <p:cNvSpPr/>
          <p:nvPr/>
        </p:nvSpPr>
        <p:spPr>
          <a:xfrm>
            <a:off x="416827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84"/>
          <p:cNvSpPr/>
          <p:nvPr/>
        </p:nvSpPr>
        <p:spPr>
          <a:xfrm>
            <a:off x="525782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84"/>
          <p:cNvSpPr/>
          <p:nvPr/>
        </p:nvSpPr>
        <p:spPr>
          <a:xfrm>
            <a:off x="643727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84"/>
          <p:cNvSpPr/>
          <p:nvPr/>
        </p:nvSpPr>
        <p:spPr>
          <a:xfrm>
            <a:off x="7583325" y="252277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2)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2) + ... + 1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...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+ 1)/2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...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+ 1)/2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+ n)/2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...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+ 1)/2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+ n)/2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 +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...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+ 1)/2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+ n)/2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/2 + 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31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{0DFEDE6D-7967-462B-A41B-7A7CE465F2FA}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6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6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6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6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6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6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6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from 0 to n-1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Find smallest number between numbers[i] and numbers[n-1]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Swap smallest number with numbers[i]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5  2  7  4  1  6  3  0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Repeat n-1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numbers[i] and numbers[i+1]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32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{0DFEDE6D-7967-462B-A41B-7A7CE465F2FA}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" name="Google Shape;163;p32"/>
          <p:cNvSpPr/>
          <p:nvPr/>
        </p:nvSpPr>
        <p:spPr>
          <a:xfrm>
            <a:off x="66332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/>
          <p:nvPr/>
        </p:nvSpPr>
        <p:spPr>
          <a:xfrm>
            <a:off x="184277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298882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416827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/>
          <p:nvPr/>
        </p:nvSpPr>
        <p:spPr>
          <a:xfrm>
            <a:off x="525782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643727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7583325" y="252277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" name="Google Shape;604;p104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{0DFEDE6D-7967-462B-A41B-7A7CE465F2FA}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[n-3]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5" name="Google Shape;605;p104"/>
          <p:cNvSpPr/>
          <p:nvPr/>
        </p:nvSpPr>
        <p:spPr>
          <a:xfrm>
            <a:off x="66332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04"/>
          <p:cNvSpPr/>
          <p:nvPr/>
        </p:nvSpPr>
        <p:spPr>
          <a:xfrm>
            <a:off x="184277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04"/>
          <p:cNvSpPr/>
          <p:nvPr/>
        </p:nvSpPr>
        <p:spPr>
          <a:xfrm>
            <a:off x="298882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04"/>
          <p:cNvSpPr/>
          <p:nvPr/>
        </p:nvSpPr>
        <p:spPr>
          <a:xfrm>
            <a:off x="416827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04"/>
          <p:cNvSpPr/>
          <p:nvPr/>
        </p:nvSpPr>
        <p:spPr>
          <a:xfrm>
            <a:off x="525782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04"/>
          <p:cNvSpPr/>
          <p:nvPr/>
        </p:nvSpPr>
        <p:spPr>
          <a:xfrm>
            <a:off x="643727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04"/>
          <p:cNvSpPr/>
          <p:nvPr/>
        </p:nvSpPr>
        <p:spPr>
          <a:xfrm>
            <a:off x="7583325" y="252277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×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– 1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– 2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2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Repeat n-1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numbers[i] and numbers[i+1]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no swaps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33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{0DFEDE6D-7967-462B-A41B-7A7CE465F2FA}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[3]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[4]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[5]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[6]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" name="Google Shape;175;p33"/>
          <p:cNvSpPr/>
          <p:nvPr/>
        </p:nvSpPr>
        <p:spPr>
          <a:xfrm>
            <a:off x="66332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3"/>
          <p:cNvSpPr/>
          <p:nvPr/>
        </p:nvSpPr>
        <p:spPr>
          <a:xfrm>
            <a:off x="184277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298882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416827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525782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643727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7583325" y="252277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no doors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false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number behind middle door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if number &lt; middle door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if number &gt; middle door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 doors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number behind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number &lt;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left half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number &gt;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right half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18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9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20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middle of left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middle of right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21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left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right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22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left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right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2148</Words>
  <Application>Microsoft Office PowerPoint</Application>
  <PresentationFormat>Apresentação no Ecrã (16:9)</PresentationFormat>
  <Paragraphs>459</Paragraphs>
  <Slides>119</Slides>
  <Notes>119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119</vt:i4>
      </vt:variant>
    </vt:vector>
  </HeadingPairs>
  <TitlesOfParts>
    <vt:vector size="123" baseType="lpstr">
      <vt:lpstr>Arial</vt:lpstr>
      <vt:lpstr>Consolas</vt:lpstr>
      <vt:lpstr>Simple Dark</vt:lpstr>
      <vt:lpstr>Simple Dark</vt:lpstr>
      <vt:lpstr>This is CS50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searching</vt:lpstr>
      <vt:lpstr>Apresentação do PowerPoint</vt:lpstr>
      <vt:lpstr>Apresentação do PowerPoint</vt:lpstr>
      <vt:lpstr>Apresentação do PowerPoint</vt:lpstr>
      <vt:lpstr>algorithms</vt:lpstr>
      <vt:lpstr>running times</vt:lpstr>
      <vt:lpstr>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Ω</vt:lpstr>
      <vt:lpstr>Apresentação do PowerPoint</vt:lpstr>
      <vt:lpstr>Θ</vt:lpstr>
      <vt:lpstr>Apresentação do PowerPoint</vt:lpstr>
      <vt:lpstr>linear search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binary search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data structures</vt:lpstr>
      <vt:lpstr>Apresentação do PowerPoint</vt:lpstr>
      <vt:lpstr>Apresentação do PowerPoint</vt:lpstr>
      <vt:lpstr>Apresentação do PowerPoint</vt:lpstr>
      <vt:lpstr>sorting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selection sort</vt:lpstr>
      <vt:lpstr>5  2  7  4  1  6  3  0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bubble sort</vt:lpstr>
      <vt:lpstr>5  2  7  4  1  6  3  0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recursion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merge sort</vt:lpstr>
      <vt:lpstr>Apresentação do PowerPoint</vt:lpstr>
      <vt:lpstr>Apresentação do PowerPoint</vt:lpstr>
      <vt:lpstr>Apresentação do PowerPoint</vt:lpstr>
      <vt:lpstr>2  4  5  7        0  1  3  6</vt:lpstr>
      <vt:lpstr>Apresentação do PowerPoint</vt:lpstr>
      <vt:lpstr>5  2  7  4  1  6  3  0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This is CS50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CS50</dc:title>
  <cp:lastModifiedBy>Filipe Pereira</cp:lastModifiedBy>
  <cp:revision>1</cp:revision>
  <dcterms:modified xsi:type="dcterms:W3CDTF">2022-12-02T16:17:29Z</dcterms:modified>
</cp:coreProperties>
</file>