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  <p:sldId id="434" r:id="rId181"/>
    <p:sldId id="435" r:id="rId182"/>
    <p:sldId id="436" r:id="rId183"/>
    <p:sldId id="437" r:id="rId184"/>
    <p:sldId id="438" r:id="rId185"/>
    <p:sldId id="439" r:id="rId186"/>
    <p:sldId id="440" r:id="rId187"/>
    <p:sldId id="441" r:id="rId188"/>
    <p:sldId id="442" r:id="rId189"/>
    <p:sldId id="443" r:id="rId190"/>
    <p:sldId id="444" r:id="rId191"/>
    <p:sldId id="445" r:id="rId192"/>
    <p:sldId id="446" r:id="rId193"/>
    <p:sldId id="447" r:id="rId194"/>
    <p:sldId id="448" r:id="rId195"/>
    <p:sldId id="449" r:id="rId196"/>
    <p:sldId id="450" r:id="rId197"/>
    <p:sldId id="451" r:id="rId198"/>
    <p:sldId id="452" r:id="rId199"/>
    <p:sldId id="453" r:id="rId200"/>
    <p:sldId id="454" r:id="rId201"/>
    <p:sldId id="455" r:id="rId202"/>
    <p:sldId id="456" r:id="rId203"/>
    <p:sldId id="457" r:id="rId204"/>
    <p:sldId id="458" r:id="rId205"/>
    <p:sldId id="459" r:id="rId206"/>
    <p:sldId id="460" r:id="rId207"/>
    <p:sldId id="461" r:id="rId208"/>
    <p:sldId id="462" r:id="rId209"/>
    <p:sldId id="463" r:id="rId210"/>
    <p:sldId id="464" r:id="rId211"/>
    <p:sldId id="465" r:id="rId212"/>
    <p:sldId id="466" r:id="rId213"/>
    <p:sldId id="467" r:id="rId214"/>
    <p:sldId id="468" r:id="rId215"/>
    <p:sldId id="469" r:id="rId216"/>
    <p:sldId id="470" r:id="rId217"/>
    <p:sldId id="471" r:id="rId218"/>
    <p:sldId id="472" r:id="rId219"/>
    <p:sldId id="473" r:id="rId220"/>
    <p:sldId id="474" r:id="rId221"/>
    <p:sldId id="475" r:id="rId222"/>
    <p:sldId id="476" r:id="rId223"/>
    <p:sldId id="477" r:id="rId224"/>
    <p:sldId id="478" r:id="rId225"/>
    <p:sldId id="479" r:id="rId226"/>
    <p:sldId id="480" r:id="rId227"/>
    <p:sldId id="481" r:id="rId228"/>
    <p:sldId id="482" r:id="rId229"/>
    <p:sldId id="483" r:id="rId230"/>
    <p:sldId id="484" r:id="rId231"/>
    <p:sldId id="485" r:id="rId232"/>
    <p:sldId id="486" r:id="rId233"/>
    <p:sldId id="487" r:id="rId234"/>
    <p:sldId id="488" r:id="rId235"/>
    <p:sldId id="489" r:id="rId236"/>
    <p:sldId id="490" r:id="rId237"/>
    <p:sldId id="491" r:id="rId238"/>
    <p:sldId id="492" r:id="rId239"/>
    <p:sldId id="493" r:id="rId240"/>
    <p:sldId id="494" r:id="rId241"/>
    <p:sldId id="495" r:id="rId242"/>
    <p:sldId id="496" r:id="rId243"/>
    <p:sldId id="497" r:id="rId244"/>
    <p:sldId id="498" r:id="rId245"/>
    <p:sldId id="499" r:id="rId246"/>
    <p:sldId id="500" r:id="rId2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C2C0ED-40E0-46BD-877F-35F6BD1D2D69}">
  <a:tblStyle styleId="{65C2C0ED-40E0-46BD-877F-35F6BD1D2D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presProps" Target="pres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viewProps" Target="viewProps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theme" Target="theme/them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tableStyles" Target="tableStyle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rie.html" TargetMode="External"/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AG3s6KIEI" TargetMode="External"/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98746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98746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f05f05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f05f05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62f05f059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62f05f059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2f05f059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2f05f059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62f05f059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62f05f059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62f05f059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62f05f059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62f05f0593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62f05f0593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62f05f059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62f05f059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62f5dbb0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62f5dbb0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2f05f059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2f05f059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2f05f059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2f05f059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62f05f059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62f05f059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a78cba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3a78cba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62f05f059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62f05f059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62f5dbb06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62f5dbb06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tree.c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3a78cbad9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3a78cbad9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53a78cbad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53a78cbad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53a78cbad9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53a78cbad9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53a78cbad9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53a78cbad9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3a78cbad9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3a78cbad9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53a78cbad9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53a78cbad9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3a78cbad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3a78cbad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9b6bd73be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9b6bd73be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f05f059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f05f059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9b6bd73be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9b6bd73be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62f05f0593_0_5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62f05f0593_0_5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62f05f0593_0_5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62f05f0593_0_5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62f05f0593_0_5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62f05f0593_0_5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53a78cbad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53a78cbad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53a78cbad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53a78cbad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3a78cbad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3a78cbad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3a78cbad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3a78cbad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53a78cbad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53a78cbad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62f05f0593_0_5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62f05f0593_0_5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f05f059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f05f059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478ba2d75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478ba2d75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62f05f0593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62f05f0593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62f05f0593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62f05f0593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62f05f0593_0_5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62f05f0593_0_5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62f05f0593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62f05f0593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62f05f0593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62f05f0593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62f05f0593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62f05f0593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62f05f0593_0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62f05f0593_0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62f05f0593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62f05f0593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62f05f0593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62f05f0593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f05f059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f05f059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62f05f0593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62f05f0593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62f05f0593_0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62f05f0593_0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62f05f0593_0_2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62f05f0593_0_2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2f05f0593_0_2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2f05f0593_0_2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62f05f0593_0_2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62f05f0593_0_2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62f05f0593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62f05f0593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62f05f0593_0_2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62f05f0593_0_2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62f05f0593_0_2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62f05f0593_0_2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62f05f0593_0_2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62f05f0593_0_2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62f05f0593_0_2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62f05f0593_0_2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2f05f0593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2f05f0593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62f05f0593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62f05f0593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62f05f0593_0_2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62f05f0593_0_2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62f05f0593_0_2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62f05f0593_0_2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62f05f0593_0_2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3" name="Google Shape;2443;g62f05f0593_0_2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62f05f0593_0_3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" name="Google Shape;2533;g62f05f0593_0_3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62f05f0593_0_3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62f05f0593_0_3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62f05f0593_0_3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62f05f0593_0_3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f598746ac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f598746ac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f598746ac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6" name="Google Shape;2826;gf598746ac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62f05f0593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62f05f0593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3a78cbad9_0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3a78cbad9_0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62f05f0593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62f05f0593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62f05f0593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4" name="Google Shape;2844;g62f05f0593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g62f05f0593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1" name="Google Shape;2851;g62f05f0593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62f05f0593_0_5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62f05f0593_0_5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62f05f0593_0_3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62f05f0593_0_3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g62f05f0593_0_5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9" name="Google Shape;2999;g62f05f0593_0_5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62f05f0593_0_3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9" name="Google Shape;3039;g62f05f0593_0_3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g62f05f0593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0" name="Google Shape;3070;g62f05f0593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g62f05f0593_0_4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1" name="Google Shape;3101;g62f05f0593_0_4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62f05f0593_0_4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2" name="Google Shape;3132;g62f05f0593_0_4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3a78cbad9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3a78cbad9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list{0,1,2}.c</a:t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62f05f0593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62f05f0593_0_4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62f05f0593_0_4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62f05f0593_0_4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62f05f0593_0_4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5" name="Google Shape;3225;g62f05f0593_0_4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62f05f0593_0_4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62f05f0593_0_4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g62f05f0593_0_4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0" name="Google Shape;3290;g62f05f0593_0_4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62f05f0593_0_4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62f05f0593_0_4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676 buckets</a:t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62f5dbb06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62f5dbb06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62f05f0593_0_4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62f05f0593_0_4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62f05f0593_0_4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62f05f0593_0_4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62f05f0593_0_4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62f05f0593_0_4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2f05f0593_0_5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2f05f0593_0_5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0" name="Google Shape;3490;g62f05f0593_0_4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1" name="Google Shape;3491;g62f05f0593_0_4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62f05f0593_0_4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62f05f0593_0_4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g62f05f0593_0_4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3" name="Google Shape;3553;g62f05f0593_0_4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62f05f0593_0_4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62f05f0593_0_4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62f05f0593_0_4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62f05f0593_0_4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g62f05f0593_0_4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6" name="Google Shape;3646;g62f05f0593_0_4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62f05f0593_0_4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7" name="Google Shape;3677;g62f05f0593_0_4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62f05f0593_0_4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62f05f0593_0_4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g62f05f0593_0_4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9" name="Google Shape;3739;g62f05f0593_0_4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9" name="Google Shape;3769;g62f05f0593_0_5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0" name="Google Shape;3770;g62f05f0593_0_5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f05f0593_0_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f05f0593_0_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0" name="Google Shape;3800;g62f05f0593_0_4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1" name="Google Shape;3801;g62f05f0593_0_4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62f05f0593_0_4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62f05f0593_0_4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g62f05f0593_0_4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2" name="Google Shape;3872;g62f05f0593_0_4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17,576 buckets</a:t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53a78cbad9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53a78cbad9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62f05f0593_0_5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62f05f0593_0_5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62f05f0593_0_5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62f05f0593_0_5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62f05f0593_0_5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62f05f0593_0_5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62f05f0593_0_5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62f05f0593_0_5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g53a78cbad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4" name="Google Shape;4034;g53a78cbad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53a78cbad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53a78cbad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98746ac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98746ac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f05f0593_0_5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f05f0593_0_5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62f05f0593_0_5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62f05f0593_0_5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53a78cbad9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53a78cbad9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53a78cbad9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53a78cbad9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53a78cbad9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53a78cbad9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53a78cbad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4" name="Google Shape;4064;g53a78cbad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g53a78cbad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9" name="Google Shape;4069;g53a78cbad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53a78cbad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53a78cbad9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g53a78cbad9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9" name="Google Shape;4079;g53a78cbad9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53a78cbad9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53a78cbad9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8" name="Google Shape;4088;g53a78cbad9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9" name="Google Shape;4089;g53a78cbad9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3a78cbad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3a78cbad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53a78cbad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53a78cbad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g53a78cbad9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9" name="Google Shape;4099;g53a78cbad9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oogle Shape;4103;g53a78cbad9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4" name="Google Shape;4104;g53a78cbad9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g53a78cbad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9" name="Google Shape;4109;g53a78cbad9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g53a78cbad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4" name="Google Shape;4114;g53a78cbad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g53a78cbad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9" name="Google Shape;4119;g53a78cbad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53a78cbad9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53a78cbad9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f598746ac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f598746ac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gf598746ac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4" name="Google Shape;4134;gf598746ac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gf59bcec6a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9" name="Google Shape;4139;gf59bcec6a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3a78cbad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3a78cbad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g62f05f0593_0_5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4" name="Google Shape;4144;g62f05f0593_0_5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https://www.cs.usfca.edu/~galles/visualization/Trie.html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Google Shape;4148;g62f5dbb0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9" name="Google Shape;4149;g62f5dbb06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62f5dbb06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62f5dbb06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g62f5dbb06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9" name="Google Shape;4159;g62f5dbb06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Google Shape;4163;g62f5dbb06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4" name="Google Shape;4164;g62f5dbb06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8" name="Google Shape;4168;g62f5dbb06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9" name="Google Shape;4169;g62f5dbb06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Google Shape;4173;g62f5dbb067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4" name="Google Shape;4174;g62f5dbb067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gf598746ac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9" name="Google Shape;4179;gf598746ac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g62f5dbb06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4" name="Google Shape;4184;g62f5dbb06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" name="Google Shape;4188;g62f05f0593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9" name="Google Shape;4189;g62f05f0593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2f5dbb0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2f5dbb06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g62f05f0593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g62f05f0593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line at Tasty Burger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printer queue</a:t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" name="Google Shape;4198;g62f05f0593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9" name="Google Shape;4199;g62f05f0593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" name="Google Shape;4203;g62f05f0593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4" name="Google Shape;4204;g62f05f0593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" name="Google Shape;4208;g62f05f0593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9" name="Google Shape;4209;g62f05f0593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stack of sweaters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Gmail inbox</a:t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g62f05f0593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4" name="Google Shape;4214;g62f05f0593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Google Shape;4218;g62f05f0593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9" name="Google Shape;4219;g62f05f0593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3" name="Google Shape;4223;g62ea8e9e1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4" name="Google Shape;4224;g62ea8e9e1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https://www.youtube.com/watch?v=ItAG3s6KIEI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g62f05f0593_0_5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9" name="Google Shape;4229;g62f05f0593_0_5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g62f05f0593_0_5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4" name="Google Shape;4234;g62f05f0593_0_5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gf598746ac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9" name="Google Shape;4239;gf598746ac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2f5dbb06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2f5dbb06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gf598746ac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4" name="Google Shape;4244;gf598746ac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8" name="Google Shape;4248;gf598746ac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9" name="Google Shape;4249;gf598746ac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gf59aa4d49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4" name="Google Shape;4254;gf59aa4d49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Google Shape;4258;gf59aa4d49b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9" name="Google Shape;4259;gf59aa4d49b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gf59aa4d49b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4" name="Google Shape;4264;gf59aa4d49b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gf59aa4d49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9" name="Google Shape;4269;gf59aa4d49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fb2649b2_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fb2649b2_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f05f0593_0_5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2f05f0593_0_5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f05f059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2f05f059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2f05f059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2f05f059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f05f059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2f05f059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98746ac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98746ac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2f05f059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2f05f059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f05f059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2f05f059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2f05f0593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2f05f0593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f05f0593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2f05f0593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2f05f059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2f05f059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2f05f059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2f05f059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2f05f059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2f05f059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2f05f059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2f05f059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f05f059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f05f059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2fb2649b2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2fb2649b2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9aa4d49b_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9aa4d49b_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2f05f0593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2f05f0593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2f05f059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2f05f059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f05f059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f05f059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2f05f059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2f05f059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3a78cbad9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3a78cbad9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a78cbad9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a78cbad9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2f05f059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2f05f059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3a78cbad9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3a78cbad9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2f05f059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2f05f059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3a78cbad9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3a78cbad9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9aa4d49b_7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59aa4d49b_7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2f05f0593_0_5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2f05f0593_0_5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3a78cbad9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3a78cbad9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3a78cbad9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3a78cbad9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3a78cbad9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3a78cbad9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3a78cbad9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3a78cbad9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3a78cbad9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3a78cbad9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3a78cbad9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3a78cbad9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3a78cbad9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3a78cbad9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f05f0593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2f05f0593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3a78cbad9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3a78cbad9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93d7a9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93d7a9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3a78cbad9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3a78cbad9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3a78cbad9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3a78cbad9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3a78cbad9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3a78cbad9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2fb2649b2_48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2fb2649b2_48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3a78cbad9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3a78cbad9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3a78cbad9_0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3a78cbad9_0_1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3a78cbad9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3a78cbad9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3a78cbad9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3a78cbad9_0_1189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list3.c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3a78cbad9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3a78cbad9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volunteers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3a78cbad9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3a78cbad9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f05f059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f05f059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59aa4d49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59aa4d49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3a78cbad9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3a78cbad9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59aa4d49b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59aa4d49b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3a78cbad9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3a78cbad9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f59aa4d49b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f59aa4d49b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3a78cbad9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3a78cbad9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3a78cbad9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3a78cbad9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3a78cbad9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53a78cbad9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a78cbad9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a78cbad9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3a78cbad9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3a78cbad9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f05f059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f05f059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3a78cbad9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3a78cbad9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3a78cbad9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3a78cbad9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3a78cbad9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3a78cbad9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3a78cbad9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3a78cbad9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3a78cbad9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3a78cbad9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53a78cbad9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53a78cbad9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9b6bd73be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9b6bd73be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3a78cbad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3a78cbad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3a78cbad9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3a78cbad9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53a78cbad9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53a78cbad9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f05f059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2f05f059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3a78cbad9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3a78cbad9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3a78cbad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3a78cbad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3a78cbad9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3a78cbad9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53a78cbad9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53a78cbad9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62f05f0593_0_5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62f05f0593_0_5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2f05f0593_0_5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2f05f0593_0_5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53a78cbad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53a78cbad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53a78cbad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53a78cbad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53a78cbad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53a78cbad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62f05f059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62f05f059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wM6_PuBIxY" TargetMode="External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2" name="Google Shape;982;p125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7" name="Google Shape;987;p126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" name="Google Shape;992;p127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" name="Google Shape;997;p128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12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129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4" name="Google Shape;1004;p129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5" name="Google Shape;1005;p129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6" name="Google Shape;1006;p129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7" name="Google Shape;1007;p129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8" name="Google Shape;1008;p129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" name="Google Shape;1013;p13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4" name="Google Shape;1014;p13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5" name="Google Shape;1015;p130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" name="Google Shape;1016;p130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7" name="Google Shape;1017;p130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8" name="Google Shape;1018;p130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9" name="Google Shape;1019;p130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0" name="Google Shape;1020;p130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0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30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30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30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1" name="Google Shape;1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129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1272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4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99" y="4701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*left;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*right;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" name="Google Shape;1050;p135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1" name="Google Shape;1051;p135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2" name="Google Shape;1052;p135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Google Shape;1053;p135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4" name="Google Shape;1054;p135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5" name="Google Shape;1055;p135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6" name="Google Shape;1056;p135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7" name="Google Shape;1057;p135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135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135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35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135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35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6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37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38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&gt;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search(tree-&gt;right, number);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9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 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40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==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41"/>
          <p:cNvSpPr txBox="1">
            <a:spLocks noGrp="1"/>
          </p:cNvSpPr>
          <p:nvPr>
            <p:ph type="body" idx="1"/>
          </p:nvPr>
        </p:nvSpPr>
        <p:spPr>
          <a:xfrm>
            <a:off x="311700" y="547800"/>
            <a:ext cx="8520600" cy="40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 search(node *tree, int 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(tree == NULL)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false;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&lt;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search(tree-&gt;left, number);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if (number &gt; tree-&gt;number)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search(tree-&gt;right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number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(number == tree-&gt;number)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" name="Google Shape;1097;p142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8" name="Google Shape;1098;p142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9" name="Google Shape;1099;p142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0" name="Google Shape;1100;p142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1" name="Google Shape;1101;p142"/>
          <p:cNvGraphicFramePr/>
          <p:nvPr/>
        </p:nvGraphicFramePr>
        <p:xfrm>
          <a:off x="285123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2" name="Google Shape;1102;p142"/>
          <p:cNvGraphicFramePr/>
          <p:nvPr/>
        </p:nvGraphicFramePr>
        <p:xfrm>
          <a:off x="514975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3" name="Google Shape;1103;p142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4" name="Google Shape;1104;p142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42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42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42"/>
          <p:cNvSpPr/>
          <p:nvPr/>
        </p:nvSpPr>
        <p:spPr>
          <a:xfrm rot="-3128501" flipH="1">
            <a:off x="6079043" y="313191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42"/>
          <p:cNvSpPr/>
          <p:nvPr/>
        </p:nvSpPr>
        <p:spPr>
          <a:xfrm rot="3128501">
            <a:off x="264424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42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" name="Google Shape;1114;p143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5" name="Google Shape;1115;p143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" name="Google Shape;1116;p143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7" name="Google Shape;1117;p143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143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oogle Shape;1123;p144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4" name="Google Shape;1124;p144"/>
          <p:cNvGraphicFramePr/>
          <p:nvPr/>
        </p:nvGraphicFramePr>
        <p:xfrm>
          <a:off x="6292767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5" name="Google Shape;1125;p144"/>
          <p:cNvGraphicFramePr/>
          <p:nvPr/>
        </p:nvGraphicFramePr>
        <p:xfrm>
          <a:off x="7448283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" name="Google Shape;1126;p144"/>
          <p:cNvSpPr/>
          <p:nvPr/>
        </p:nvSpPr>
        <p:spPr>
          <a:xfrm rot="952824">
            <a:off x="5170115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144"/>
          <p:cNvSpPr/>
          <p:nvPr/>
        </p:nvSpPr>
        <p:spPr>
          <a:xfrm rot="3128501">
            <a:off x="7187668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2" name="Google Shape;1152;p149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" name="Google Shape;1157;p150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8" name="Google Shape;1158;p150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9" name="Google Shape;1159;p150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4" name="Google Shape;1164;p151"/>
          <p:cNvGraphicFramePr/>
          <p:nvPr/>
        </p:nvGraphicFramePr>
        <p:xfrm>
          <a:off x="3994238" y="36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5" name="Google Shape;1165;p151"/>
          <p:cNvGraphicFramePr/>
          <p:nvPr/>
        </p:nvGraphicFramePr>
        <p:xfrm>
          <a:off x="1695708" y="181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6" name="Google Shape;1166;p151"/>
          <p:cNvGraphicFramePr/>
          <p:nvPr/>
        </p:nvGraphicFramePr>
        <p:xfrm>
          <a:off x="552708" y="3461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7" name="Google Shape;1167;p151"/>
          <p:cNvSpPr/>
          <p:nvPr/>
        </p:nvSpPr>
        <p:spPr>
          <a:xfrm rot="-952824" flipH="1">
            <a:off x="2871590" y="1595305"/>
            <a:ext cx="1089792" cy="186962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151"/>
          <p:cNvSpPr/>
          <p:nvPr/>
        </p:nvSpPr>
        <p:spPr>
          <a:xfrm rot="-3128501" flipH="1">
            <a:off x="1479993" y="3095365"/>
            <a:ext cx="452167" cy="186920"/>
          </a:xfrm>
          <a:prstGeom prst="rightArrow">
            <a:avLst>
              <a:gd name="adj1" fmla="val 24998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insert,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5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5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5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5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5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5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15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15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15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5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15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15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15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15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5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15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15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15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5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5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15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15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5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5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5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5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5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5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5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5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5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5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5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15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15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15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5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15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15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15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15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15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15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15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15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5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5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5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155"/>
          <p:cNvSpPr txBox="1"/>
          <p:nvPr/>
        </p:nvSpPr>
        <p:spPr>
          <a:xfrm>
            <a:off x="47625" y="166650"/>
            <a:ext cx="4092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5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5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5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15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15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15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15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15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15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15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15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15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5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15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5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15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5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15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15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5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15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5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5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5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15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156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5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15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5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5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15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15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5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5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5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5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5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5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15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15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5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15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15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15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15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5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5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5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5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15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15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15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5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15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15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15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15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15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15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5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15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15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15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15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15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15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5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15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5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5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15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5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15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15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5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15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15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5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15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32" name="Google Shape;1332;p15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158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15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5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15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15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5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15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15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15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15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15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5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15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15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15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15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15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5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15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5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15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5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15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15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5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5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15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15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65" name="Google Shape;1365;p15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159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15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68" name="Google Shape;1368;p15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15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6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16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16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6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16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16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6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6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6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6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6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16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6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6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6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16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16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6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6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6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6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6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6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6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16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160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01" name="Google Shape;1401;p160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160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60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04" name="Google Shape;1404;p160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60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6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07" name="Google Shape;1407;p16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60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6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16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16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6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6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16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6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16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16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16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16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16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16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16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16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6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16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16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16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16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16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6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16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6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16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16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161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0" name="Google Shape;1440;p161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161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161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3" name="Google Shape;1443;p161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61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61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6" name="Google Shape;1446;p161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161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161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9" name="Google Shape;1449;p161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161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6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6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6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16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16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16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16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6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16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16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16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16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16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16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6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16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16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16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16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16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16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16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16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16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16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16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162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2" name="Google Shape;1482;p162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62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62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5" name="Google Shape;1485;p162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62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62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8" name="Google Shape;1488;p162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162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162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91" name="Google Shape;1491;p162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62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162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94" name="Google Shape;1494;p162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162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6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16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6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16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16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16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16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16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6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6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6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6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6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6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6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6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16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16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16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16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6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16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16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6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16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16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163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7" name="Google Shape;1527;p163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163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163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0" name="Google Shape;1530;p163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163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163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3" name="Google Shape;1533;p163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63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163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6" name="Google Shape;1536;p163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63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63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9" name="Google Shape;1539;p163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63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63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42" name="Google Shape;1542;p163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63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6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6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16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6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6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6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6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16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16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6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6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6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16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16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16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16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6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6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16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16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16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16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16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16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16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16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164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5" name="Google Shape;1575;p164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164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164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78" name="Google Shape;1578;p164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64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164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81" name="Google Shape;1581;p164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64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164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84" name="Google Shape;1584;p164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164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164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87" name="Google Shape;1587;p164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164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164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0" name="Google Shape;1590;p164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164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164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3" name="Google Shape;1593;p164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64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6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16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6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16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6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16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6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16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6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16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16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16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16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16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16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16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6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16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16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16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16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6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16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16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16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16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165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6" name="Google Shape;1626;p165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65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165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29" name="Google Shape;1629;p165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165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16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2" name="Google Shape;1632;p16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165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165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5" name="Google Shape;1635;p165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165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165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38" name="Google Shape;1638;p165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165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165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1" name="Google Shape;1641;p165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165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165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4" name="Google Shape;1644;p165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165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16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7" name="Google Shape;1647;p16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165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6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16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16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16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16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16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16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16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16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16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16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16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16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16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16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16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16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16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16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16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16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16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6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16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16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16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166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0" name="Google Shape;1680;p166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66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6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3" name="Google Shape;1683;p16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166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16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6" name="Google Shape;1686;p16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66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6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9" name="Google Shape;1689;p16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66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16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2" name="Google Shape;1692;p16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166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166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5" name="Google Shape;1695;p166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166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16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8" name="Google Shape;1698;p16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166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16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1" name="Google Shape;1701;p16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166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16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4" name="Google Shape;1704;p16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166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6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16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16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16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16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16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16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16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16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16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16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16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16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16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16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16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16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16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16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16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16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16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16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16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16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16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16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37" name="Google Shape;1737;p16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167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16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0" name="Google Shape;1740;p16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16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16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3" name="Google Shape;1743;p16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167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16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6" name="Google Shape;1746;p16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16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16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49" name="Google Shape;1749;p16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16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16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2" name="Google Shape;1752;p16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167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16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5" name="Google Shape;1755;p16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16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16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8" name="Google Shape;1758;p16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16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16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1" name="Google Shape;1761;p16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16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16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4" name="Google Shape;1764;p16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167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16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16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16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16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16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16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16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16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16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16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16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16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16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16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16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5" name="Google Shape;1785;p16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16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16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16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16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6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6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16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16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16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16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16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7" name="Google Shape;1797;p16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168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16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0" name="Google Shape;1800;p16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68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6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3" name="Google Shape;1803;p16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68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16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6" name="Google Shape;1806;p16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168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16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09" name="Google Shape;1809;p16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168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168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2" name="Google Shape;1812;p168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168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6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5" name="Google Shape;1815;p16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168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16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18" name="Google Shape;1818;p16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168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16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1" name="Google Shape;1821;p16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168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168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4" name="Google Shape;1824;p168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168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168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7" name="Google Shape;1827;p168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168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16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16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16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16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16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16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16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16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16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16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16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16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16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16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16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16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16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16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16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16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16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16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16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16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16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16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16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0" name="Google Shape;1860;p16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169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16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3" name="Google Shape;1863;p16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169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16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6" name="Google Shape;1866;p16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169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16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9" name="Google Shape;1869;p16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169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16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2" name="Google Shape;1872;p16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16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169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5" name="Google Shape;1875;p169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169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16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78" name="Google Shape;1878;p16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169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16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1" name="Google Shape;1881;p16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169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16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4" name="Google Shape;1884;p16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169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169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87" name="Google Shape;1887;p169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69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69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0" name="Google Shape;1890;p169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69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16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93" name="Google Shape;1893;p16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169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7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17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17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7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17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17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17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17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17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7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17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17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17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17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17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7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17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17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17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17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17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7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17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17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17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17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170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6" name="Google Shape;1926;p170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170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170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29" name="Google Shape;1929;p170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170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170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2" name="Google Shape;1932;p170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170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170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5" name="Google Shape;1935;p170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170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17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38" name="Google Shape;1938;p17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170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170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1" name="Google Shape;1941;p170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170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170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4" name="Google Shape;1944;p170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170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170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47" name="Google Shape;1947;p170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170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170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0" name="Google Shape;1950;p170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170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170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3" name="Google Shape;1953;p170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170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170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6" name="Google Shape;1956;p170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170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170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59" name="Google Shape;1959;p170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170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170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2" name="Google Shape;1962;p170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170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17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17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17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17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17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17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7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17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17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17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17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17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7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17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17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17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17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17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7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17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17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17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17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17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7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17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171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95" name="Google Shape;1995;p171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171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171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98" name="Google Shape;1998;p171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171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171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1" name="Google Shape;2001;p171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171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171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4" name="Google Shape;2004;p171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171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171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7" name="Google Shape;2007;p171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171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171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0" name="Google Shape;2010;p171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171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171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3" name="Google Shape;2013;p171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71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171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6" name="Google Shape;2016;p171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171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171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19" name="Google Shape;2019;p171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171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171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2" name="Google Shape;2022;p171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171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171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5" name="Google Shape;2025;p171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171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171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28" name="Google Shape;2028;p171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171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171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1" name="Google Shape;2031;p171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171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171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4" name="Google Shape;2034;p171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171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7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17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17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17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17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17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7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17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17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17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7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17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7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7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17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7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7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7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7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17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17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17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17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17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7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17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172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7" name="Google Shape;2067;p172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172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0" name="Google Shape;2070;p172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172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172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172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172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172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172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79" name="Google Shape;2079;p172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72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172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2" name="Google Shape;2082;p172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172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172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5" name="Google Shape;2085;p172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172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72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88" name="Google Shape;2088;p172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172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72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1" name="Google Shape;2091;p172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172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72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4" name="Google Shape;2094;p172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172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72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97" name="Google Shape;2097;p172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172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172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0" name="Google Shape;2100;p172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172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172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3" name="Google Shape;2103;p172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172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172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6" name="Google Shape;2106;p172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172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172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09" name="Google Shape;2109;p172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172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7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17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17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7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17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17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17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17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17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7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17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17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17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17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17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7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17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17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17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17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17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7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17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17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17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17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173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42" name="Google Shape;2142;p173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173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173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45" name="Google Shape;2145;p173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173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173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48" name="Google Shape;2148;p173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173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173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1" name="Google Shape;2151;p173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173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173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4" name="Google Shape;2154;p173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173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173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57" name="Google Shape;2157;p173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173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73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0" name="Google Shape;2160;p173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73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173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3" name="Google Shape;2163;p173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173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173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6" name="Google Shape;2166;p173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173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173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69" name="Google Shape;2169;p173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173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173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2" name="Google Shape;2172;p173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173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173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5" name="Google Shape;2175;p173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173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173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78" name="Google Shape;2178;p173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173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173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1" name="Google Shape;2181;p173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173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173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4" name="Google Shape;2184;p173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173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173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7" name="Google Shape;2187;p173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73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7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17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7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17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7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17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17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17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7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17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17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17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17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17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7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17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17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17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17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17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7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17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17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17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17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174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0" name="Google Shape;2220;p174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174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174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3" name="Google Shape;2223;p174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174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174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6" name="Google Shape;2226;p174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174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174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9" name="Google Shape;2229;p174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174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174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2" name="Google Shape;2232;p174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174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174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5" name="Google Shape;2235;p174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174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174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8" name="Google Shape;2238;p174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174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174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1" name="Google Shape;2241;p174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174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174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4" name="Google Shape;2244;p174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174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174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47" name="Google Shape;2247;p174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174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174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0" name="Google Shape;2250;p174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174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74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3" name="Google Shape;2253;p174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174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174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6" name="Google Shape;2256;p174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174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174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59" name="Google Shape;2259;p174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174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74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2" name="Google Shape;2262;p174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174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174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5" name="Google Shape;2265;p174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174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174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68" name="Google Shape;2268;p174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174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7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17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17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17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17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17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7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17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17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17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17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17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7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17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17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17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17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17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17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17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17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17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17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17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17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17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175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01" name="Google Shape;2301;p175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175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175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04" name="Google Shape;2304;p175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175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175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07" name="Google Shape;2307;p175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175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175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0" name="Google Shape;2310;p175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175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175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3" name="Google Shape;2313;p175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175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175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6" name="Google Shape;2316;p175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175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175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19" name="Google Shape;2319;p175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175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175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2" name="Google Shape;2322;p175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175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175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5" name="Google Shape;2325;p175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175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175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8" name="Google Shape;2328;p175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175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175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1" name="Google Shape;2331;p175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175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175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4" name="Google Shape;2334;p175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175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175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7" name="Google Shape;2337;p175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175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175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0" name="Google Shape;2340;p175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175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175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3" name="Google Shape;2343;p175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175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175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6" name="Google Shape;2346;p175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175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175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49" name="Google Shape;2349;p175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175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175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52" name="Google Shape;2352;p175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175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7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17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17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17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17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17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17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17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17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17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17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17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17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17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17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17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17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17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17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17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17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17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17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17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17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17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176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85" name="Google Shape;2385;p176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176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176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88" name="Google Shape;2388;p176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176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176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1" name="Google Shape;2391;p176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176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176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4" name="Google Shape;2394;p176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176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76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97" name="Google Shape;2397;p176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176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176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0" name="Google Shape;2400;p176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176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76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3" name="Google Shape;2403;p176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176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176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6" name="Google Shape;2406;p176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176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176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09" name="Google Shape;2409;p176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176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176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2" name="Google Shape;2412;p176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176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176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5" name="Google Shape;2415;p176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176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176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8" name="Google Shape;2418;p176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176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176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1" name="Google Shape;2421;p176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176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176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4" name="Google Shape;2424;p176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176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176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7" name="Google Shape;2427;p176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176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176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0" name="Google Shape;2430;p176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176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176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3" name="Google Shape;2433;p176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176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176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6" name="Google Shape;2436;p176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176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176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39" name="Google Shape;2439;p176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176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17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17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17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17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17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17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17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17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17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17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17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17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17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17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17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17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17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17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17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17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7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17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17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17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17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17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17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72" name="Google Shape;2472;p17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177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17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75" name="Google Shape;2475;p17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17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17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78" name="Google Shape;2478;p17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177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17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81" name="Google Shape;2481;p17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17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17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84" name="Google Shape;2484;p17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17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17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87" name="Google Shape;2487;p17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177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17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0" name="Google Shape;2490;p17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17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17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3" name="Google Shape;2493;p17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17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17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6" name="Google Shape;2496;p17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17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17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99" name="Google Shape;2499;p17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177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177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2" name="Google Shape;2502;p177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177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17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5" name="Google Shape;2505;p17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17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177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8" name="Google Shape;2508;p177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177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17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1" name="Google Shape;2511;p17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17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17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4" name="Google Shape;2514;p17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17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177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7" name="Google Shape;2517;p177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177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177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0" name="Google Shape;2520;p177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177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177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3" name="Google Shape;2523;p177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177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177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6" name="Google Shape;2526;p177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177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177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9" name="Google Shape;2529;p177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177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17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17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17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17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17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17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17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17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17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17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17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17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17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17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17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17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17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17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17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17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17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17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17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17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17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17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178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62" name="Google Shape;2562;p178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178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178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65" name="Google Shape;2565;p178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178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17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68" name="Google Shape;2568;p17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178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178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1" name="Google Shape;2571;p178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178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178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4" name="Google Shape;2574;p178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178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178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77" name="Google Shape;2577;p178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178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178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0" name="Google Shape;2580;p178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178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178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3" name="Google Shape;2583;p178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178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178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6" name="Google Shape;2586;p178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178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178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89" name="Google Shape;2589;p178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178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178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2" name="Google Shape;2592;p178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178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178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5" name="Google Shape;2595;p178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178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178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8" name="Google Shape;2598;p178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178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178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1" name="Google Shape;2601;p178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178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178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4" name="Google Shape;2604;p178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178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178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7" name="Google Shape;2607;p178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178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178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0" name="Google Shape;2610;p178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178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178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3" name="Google Shape;2613;p178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178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178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6" name="Google Shape;2616;p178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178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178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9" name="Google Shape;2619;p178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178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178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22" name="Google Shape;2622;p178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178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17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17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17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17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17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17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17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17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17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17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17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17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17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17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17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17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17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17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17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17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17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17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17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17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17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17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179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5" name="Google Shape;2655;p179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179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179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58" name="Google Shape;2658;p179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179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17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61" name="Google Shape;2661;p17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179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179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64" name="Google Shape;2664;p179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179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179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67" name="Google Shape;2667;p179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179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179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70" name="Google Shape;2670;p179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179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179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73" name="Google Shape;2673;p179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179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179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76" name="Google Shape;2676;p179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179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179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79" name="Google Shape;2679;p179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179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179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2" name="Google Shape;2682;p179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179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179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5" name="Google Shape;2685;p179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179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179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88" name="Google Shape;2688;p179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179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179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1" name="Google Shape;2691;p179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179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179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4" name="Google Shape;2694;p179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179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179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97" name="Google Shape;2697;p179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179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179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0" name="Google Shape;2700;p179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179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179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3" name="Google Shape;2703;p179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179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179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6" name="Google Shape;2706;p179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179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179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09" name="Google Shape;2709;p179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179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179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2" name="Google Shape;2712;p179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179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179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5" name="Google Shape;2715;p179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179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179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8" name="Google Shape;2718;p179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179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18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18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18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18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18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18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18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18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18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18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18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18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18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18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18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18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18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18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18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18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18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18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18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18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18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18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180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1" name="Google Shape;2751;p180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180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180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4" name="Google Shape;2754;p180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180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180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7" name="Google Shape;2757;p180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180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180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0" name="Google Shape;2760;p180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180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80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3" name="Google Shape;2763;p180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180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180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6" name="Google Shape;2766;p180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180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180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9" name="Google Shape;2769;p180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180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180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2" name="Google Shape;2772;p180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180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180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5" name="Google Shape;2775;p180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180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180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8" name="Google Shape;2778;p180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180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180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1" name="Google Shape;2781;p180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180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180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4" name="Google Shape;2784;p180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180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180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7" name="Google Shape;2787;p180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8" name="Google Shape;2788;p180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180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0" name="Google Shape;2790;p180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1" name="Google Shape;2791;p180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2" name="Google Shape;2792;p180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3" name="Google Shape;2793;p180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180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5" name="Google Shape;2795;p180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6" name="Google Shape;2796;p180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180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180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9" name="Google Shape;2799;p180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180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180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02" name="Google Shape;2802;p180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180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180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05" name="Google Shape;2805;p180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180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7" name="Google Shape;2807;p180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08" name="Google Shape;2808;p180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180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0" name="Google Shape;2810;p180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1" name="Google Shape;2811;p180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2" name="Google Shape;2812;p180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3" name="Google Shape;2813;p180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4" name="Google Shape;2814;p180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180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6" name="Google Shape;2816;p180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7" name="Google Shape;2817;p180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180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word[LONGEST_WORD + 1];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p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*hash_table[NUMBER_OF_BUCKETS];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8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4" name="Google Shape;2834;p18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35" name="Google Shape;2835;p18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4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0" name="Google Shape;2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99" y="3558927"/>
            <a:ext cx="460051" cy="9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18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1" name="Google Shape;2841;p184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hash function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8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185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Albus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48" name="Google Shape;2848;p18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0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p18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186"/>
          <p:cNvSpPr txBox="1"/>
          <p:nvPr/>
        </p:nvSpPr>
        <p:spPr>
          <a:xfrm>
            <a:off x="123825" y="2195550"/>
            <a:ext cx="30855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Zacharias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5" name="Google Shape;2855;p18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25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18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18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18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18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18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18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18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18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18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18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18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18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18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18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18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18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18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18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18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18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18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18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18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18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18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18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18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87" name="Google Shape;2887;p18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187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18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0" name="Google Shape;2890;p18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18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18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3" name="Google Shape;2893;p18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187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18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6" name="Google Shape;2896;p18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18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18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9" name="Google Shape;2899;p18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18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18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2" name="Google Shape;2902;p18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87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8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5" name="Google Shape;2905;p18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8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18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8" name="Google Shape;2908;p18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18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18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1" name="Google Shape;2911;p18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18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18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4" name="Google Shape;2914;p18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187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187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7" name="Google Shape;2917;p187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187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18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0" name="Google Shape;2920;p18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18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187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3" name="Google Shape;2923;p187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187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18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6" name="Google Shape;2926;p18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18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18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9" name="Google Shape;2929;p18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18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187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32" name="Google Shape;2932;p187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3" name="Google Shape;2933;p187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p187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35" name="Google Shape;2935;p187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187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187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38" name="Google Shape;2938;p187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187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187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1" name="Google Shape;2941;p187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2" name="Google Shape;2942;p187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187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4" name="Google Shape;2944;p187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187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187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7" name="Google Shape;2947;p187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p187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187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0" name="Google Shape;2950;p187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1" name="Google Shape;2951;p187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2" name="Google Shape;2952;p187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3" name="Google Shape;2953;p187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187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187"/>
          <p:cNvSpPr/>
          <p:nvPr/>
        </p:nvSpPr>
        <p:spPr>
          <a:xfrm>
            <a:off x="47792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Lavender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56" name="Google Shape;2956;p187"/>
          <p:cNvSpPr/>
          <p:nvPr/>
        </p:nvSpPr>
        <p:spPr>
          <a:xfrm>
            <a:off x="55952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187"/>
          <p:cNvSpPr/>
          <p:nvPr/>
        </p:nvSpPr>
        <p:spPr>
          <a:xfrm rot="10800000" flipH="1">
            <a:off x="44069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18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18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18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18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18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18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8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18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18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18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2" name="Google Shape;2972;p18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18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18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18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18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18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18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18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18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18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2" name="Google Shape;2982;p18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18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4" name="Google Shape;2984;p18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18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18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18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18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89" name="Google Shape;2989;p18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188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188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92" name="Google Shape;2992;p188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188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88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95" name="Google Shape;2995;p188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188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18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18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18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18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5" name="Google Shape;3005;p18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18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7" name="Google Shape;3007;p18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8" name="Google Shape;3008;p18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9" name="Google Shape;3009;p18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18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18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18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18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4" name="Google Shape;3014;p18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18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18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18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18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18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18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18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18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18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18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18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18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18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28" name="Google Shape;3028;p18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189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189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31" name="Google Shape;3031;p189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189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189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34" name="Google Shape;3034;p189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189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189"/>
          <p:cNvSpPr txBox="1"/>
          <p:nvPr/>
        </p:nvSpPr>
        <p:spPr>
          <a:xfrm>
            <a:off x="199850" y="166650"/>
            <a:ext cx="2571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p19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19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19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19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19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19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19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19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19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19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19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19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19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19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19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9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19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19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19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19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19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19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19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19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19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19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19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p19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19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19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19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19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7" name="Google Shape;3077;p19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19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9" name="Google Shape;3079;p19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0" name="Google Shape;3080;p19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3081;p19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3082;p19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3083;p19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3084;p19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5" name="Google Shape;3085;p19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6" name="Google Shape;3086;p19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7" name="Google Shape;3087;p19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8" name="Google Shape;3088;p19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9" name="Google Shape;3089;p19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0" name="Google Shape;3090;p19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1" name="Google Shape;3091;p19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2" name="Google Shape;3092;p19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19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19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19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19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7" name="Google Shape;3097;p19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19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p19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4" name="Google Shape;3104;p19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19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6" name="Google Shape;3106;p19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7" name="Google Shape;3107;p19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19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9" name="Google Shape;3109;p19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0" name="Google Shape;3110;p19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1" name="Google Shape;3111;p19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2" name="Google Shape;3112;p19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19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4" name="Google Shape;3114;p19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5" name="Google Shape;3115;p19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6" name="Google Shape;3116;p19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7" name="Google Shape;3117;p19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8" name="Google Shape;3118;p19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9" name="Google Shape;3119;p19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0" name="Google Shape;3120;p19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1" name="Google Shape;3121;p19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2" name="Google Shape;3122;p19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19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19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19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19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19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19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19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19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19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19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19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19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19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19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19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19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19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19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19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19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19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19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19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19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19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19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19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19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19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19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19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19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19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19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4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19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19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19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19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19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19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19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19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19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19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19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19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19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19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19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19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19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19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19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19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19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19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19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19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19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19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194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19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19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19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19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19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19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19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19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19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19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19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19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19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19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19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19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2" name="Google Shape;3212;p19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3" name="Google Shape;3213;p19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19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19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6" name="Google Shape;3216;p19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19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19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9" name="Google Shape;3219;p19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0" name="Google Shape;3220;p19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1" name="Google Shape;3221;p19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2" name="Google Shape;3222;p195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19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19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9" name="Google Shape;3229;p19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0" name="Google Shape;3230;p19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19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19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233;p19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234;p19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235;p19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236;p19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19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8" name="Google Shape;3238;p19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9" name="Google Shape;3239;p19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0" name="Google Shape;3240;p19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9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2" name="Google Shape;3242;p19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19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19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19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19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19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8" name="Google Shape;3248;p19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9" name="Google Shape;3249;p19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0" name="Google Shape;3250;p19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1" name="Google Shape;3251;p19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2" name="Google Shape;3252;p19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3" name="Google Shape;3253;p196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19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19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19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19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19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19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19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19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19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19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19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19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19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19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19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19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19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19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19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19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8" name="Google Shape;3278;p19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19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0" name="Google Shape;3280;p19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19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19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19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3284;p197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5" name="Google Shape;3285;p197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6" name="Google Shape;3286;p197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7" name="Google Shape;3287;p197"/>
          <p:cNvSpPr/>
          <p:nvPr/>
        </p:nvSpPr>
        <p:spPr>
          <a:xfrm rot="10800000" flipH="1">
            <a:off x="565850" y="22247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p19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3" name="Google Shape;3293;p19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19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19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19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19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19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19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0" name="Google Shape;3300;p19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1" name="Google Shape;3301;p19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2" name="Google Shape;3302;p19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3" name="Google Shape;3303;p19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19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19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19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19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19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19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3310;p19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19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2" name="Google Shape;3312;p19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3" name="Google Shape;3313;p19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4" name="Google Shape;3314;p19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5" name="Google Shape;3315;p19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6" name="Google Shape;3316;p19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7" name="Google Shape;3317;p19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8" name="Google Shape;3318;p19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9" name="Google Shape;3319;p198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0" name="Google Shape;3320;p198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1" name="Google Shape;3321;p198"/>
          <p:cNvSpPr/>
          <p:nvPr/>
        </p:nvSpPr>
        <p:spPr>
          <a:xfrm rot="10800000" flipH="1">
            <a:off x="565850" y="22247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2" name="Google Shape;3322;p198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3" name="Google Shape;3323;p198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4" name="Google Shape;3324;p198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19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0" name="Google Shape;3330;p19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1" name="Google Shape;3331;p19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19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19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19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19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19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19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9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9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0" name="Google Shape;3340;p19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1" name="Google Shape;3341;p19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19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19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4" name="Google Shape;3344;p19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5" name="Google Shape;3345;p19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19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19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19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19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19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1" name="Google Shape;3351;p19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19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19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19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199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6" name="Google Shape;3356;p199"/>
          <p:cNvSpPr/>
          <p:nvPr/>
        </p:nvSpPr>
        <p:spPr>
          <a:xfrm>
            <a:off x="938150" y="22247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57" name="Google Shape;3357;p199"/>
          <p:cNvSpPr/>
          <p:nvPr/>
        </p:nvSpPr>
        <p:spPr>
          <a:xfrm>
            <a:off x="1754150" y="22247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8" name="Google Shape;3358;p199"/>
          <p:cNvSpPr/>
          <p:nvPr/>
        </p:nvSpPr>
        <p:spPr>
          <a:xfrm rot="10800000" flipH="1">
            <a:off x="565850" y="22247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9" name="Google Shape;3359;p199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60" name="Google Shape;3360;p199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199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2" name="Google Shape;3362;p199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63" name="Google Shape;3363;p199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4" name="Google Shape;3364;p199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20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20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20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20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20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20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5" name="Google Shape;3375;p20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6" name="Google Shape;3376;p20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7" name="Google Shape;3377;p20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20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20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20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1" name="Google Shape;3381;p20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20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3" name="Google Shape;3383;p20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4" name="Google Shape;3384;p20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5" name="Google Shape;3385;p20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6" name="Google Shape;3386;p20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7" name="Google Shape;3387;p20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8" name="Google Shape;3388;p20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9" name="Google Shape;3389;p20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0" name="Google Shape;3390;p20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1" name="Google Shape;3391;p20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2" name="Google Shape;3392;p20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20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4" name="Google Shape;3394;p20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5" name="Google Shape;3395;p20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20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20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3402;p20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3" name="Google Shape;3403;p20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4" name="Google Shape;3404;p20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5" name="Google Shape;3405;p20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6" name="Google Shape;3406;p20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7" name="Google Shape;3407;p20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8" name="Google Shape;3408;p20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20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20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1" name="Google Shape;3411;p20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2" name="Google Shape;3412;p20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3" name="Google Shape;3413;p20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20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5" name="Google Shape;3415;p20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20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20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20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20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20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20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20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20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20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20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20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20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20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3" name="Google Shape;3433;p20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4" name="Google Shape;3434;p20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5" name="Google Shape;3435;p20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6" name="Google Shape;3436;p20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7" name="Google Shape;3437;p20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8" name="Google Shape;3438;p20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9" name="Google Shape;3439;p20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0" name="Google Shape;3440;p20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1" name="Google Shape;3441;p20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20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3" name="Google Shape;3443;p20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4" name="Google Shape;3444;p20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5" name="Google Shape;3445;p20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20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20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8" name="Google Shape;3448;p20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9" name="Google Shape;3449;p20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0" name="Google Shape;3450;p20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20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20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20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20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20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20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20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p20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3" name="Google Shape;3463;p20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4" name="Google Shape;3464;p20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5" name="Google Shape;3465;p20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6" name="Google Shape;3466;p20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p20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8" name="Google Shape;3468;p20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9" name="Google Shape;3469;p20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0" name="Google Shape;3470;p20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1" name="Google Shape;3471;p20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2" name="Google Shape;3472;p20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20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20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20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20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7" name="Google Shape;3477;p20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8" name="Google Shape;3478;p20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9" name="Google Shape;3479;p20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3480;p20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20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0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3" name="Google Shape;3483;p20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4" name="Google Shape;3484;p20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5" name="Google Shape;3485;p20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6" name="Google Shape;3486;p20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7" name="Google Shape;3487;p20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8" name="Google Shape;3488;p20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p20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4" name="Google Shape;3494;p20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5" name="Google Shape;3495;p20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6" name="Google Shape;3496;p20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7" name="Google Shape;3497;p20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8" name="Google Shape;3498;p20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9" name="Google Shape;3499;p20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20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20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20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20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4" name="Google Shape;3504;p20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20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20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7" name="Google Shape;3507;p20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8" name="Google Shape;3508;p20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20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20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1" name="Google Shape;3511;p20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2" name="Google Shape;3512;p20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3" name="Google Shape;3513;p20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4" name="Google Shape;3514;p20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5" name="Google Shape;3515;p20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6" name="Google Shape;3516;p20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7" name="Google Shape;3517;p20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8" name="Google Shape;3518;p20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9" name="Google Shape;3519;p204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20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20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6" name="Google Shape;3526;p20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3527;p20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20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20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20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20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20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20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20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5" name="Google Shape;3535;p20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20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20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20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20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20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20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20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20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20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20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20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20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20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20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205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5" name="Google Shape;3555;p20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20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7" name="Google Shape;3557;p20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8" name="Google Shape;3558;p20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9" name="Google Shape;3559;p20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0" name="Google Shape;3560;p20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3561;p20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20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3" name="Google Shape;3563;p20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20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20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20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20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20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20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0" name="Google Shape;3570;p20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1" name="Google Shape;3571;p20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3572;p20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3" name="Google Shape;3573;p20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4" name="Google Shape;3574;p20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5" name="Google Shape;3575;p20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6" name="Google Shape;3576;p20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7" name="Google Shape;3577;p20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8" name="Google Shape;3578;p20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9" name="Google Shape;3579;p20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0" name="Google Shape;3580;p20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1" name="Google Shape;3581;p206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20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20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20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9" name="Google Shape;3589;p20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0" name="Google Shape;3590;p20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20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20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20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4" name="Google Shape;3594;p20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3595;p20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20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20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20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20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20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20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2" name="Google Shape;3602;p20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3" name="Google Shape;3603;p20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4" name="Google Shape;3604;p20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5" name="Google Shape;3605;p20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6" name="Google Shape;3606;p20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20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20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9" name="Google Shape;3609;p20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0" name="Google Shape;3610;p20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1" name="Google Shape;3611;p20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2" name="Google Shape;3612;p207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208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208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9" name="Google Shape;3619;p208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208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208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208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3" name="Google Shape;3623;p208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4" name="Google Shape;3624;p208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5" name="Google Shape;3625;p208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6" name="Google Shape;3626;p208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208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208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208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208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1" name="Google Shape;3631;p208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208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208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4" name="Google Shape;3634;p208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208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208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208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8" name="Google Shape;3638;p208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9" name="Google Shape;3639;p208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0" name="Google Shape;3640;p208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1" name="Google Shape;3641;p208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2" name="Google Shape;3642;p208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3" name="Google Shape;3643;p208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p209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9" name="Google Shape;3649;p209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0" name="Google Shape;3650;p209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209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209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209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209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209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209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209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209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9" name="Google Shape;3659;p209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0" name="Google Shape;3660;p209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1" name="Google Shape;3661;p209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2" name="Google Shape;3662;p209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3" name="Google Shape;3663;p209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4" name="Google Shape;3664;p209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209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209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209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209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209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209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1" name="Google Shape;3671;p209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2" name="Google Shape;3672;p209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209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4" name="Google Shape;3674;p209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210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0" name="Google Shape;3680;p210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210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210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210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4" name="Google Shape;3684;p210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5" name="Google Shape;3685;p210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6" name="Google Shape;3686;p210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7" name="Google Shape;3687;p210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8" name="Google Shape;3688;p210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9" name="Google Shape;3689;p210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0" name="Google Shape;3690;p210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1" name="Google Shape;3691;p210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2" name="Google Shape;3692;p210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3" name="Google Shape;3693;p210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4" name="Google Shape;3694;p210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5" name="Google Shape;3695;p210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6" name="Google Shape;3696;p210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7" name="Google Shape;3697;p210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8" name="Google Shape;3698;p210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9" name="Google Shape;3699;p210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0" name="Google Shape;3700;p210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1" name="Google Shape;3701;p210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2" name="Google Shape;3702;p210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3" name="Google Shape;3703;p210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4" name="Google Shape;3704;p210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5" name="Google Shape;3705;p210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211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1" name="Google Shape;3711;p211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2" name="Google Shape;3712;p211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211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211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5" name="Google Shape;3715;p211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6" name="Google Shape;3716;p211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7" name="Google Shape;3717;p211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211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9" name="Google Shape;3719;p211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0" name="Google Shape;3720;p211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211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211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211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211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211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211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211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8" name="Google Shape;3728;p211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211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0" name="Google Shape;3730;p211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211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2" name="Google Shape;3732;p211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211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211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211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6" name="Google Shape;3736;p211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p212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212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212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4" name="Google Shape;3744;p212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5" name="Google Shape;3745;p212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6" name="Google Shape;3746;p212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7" name="Google Shape;3747;p212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8" name="Google Shape;3748;p212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9" name="Google Shape;3749;p212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0" name="Google Shape;3750;p212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1" name="Google Shape;3751;p212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212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3" name="Google Shape;3753;p212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4" name="Google Shape;3754;p212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212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6" name="Google Shape;3756;p212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7" name="Google Shape;3757;p212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8" name="Google Shape;3758;p212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9" name="Google Shape;3759;p212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0" name="Google Shape;3760;p212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1" name="Google Shape;3761;p212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2" name="Google Shape;3762;p212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3" name="Google Shape;3763;p212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4" name="Google Shape;3764;p212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5" name="Google Shape;3765;p212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6" name="Google Shape;3766;p212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212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p213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3" name="Google Shape;3773;p213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4" name="Google Shape;3774;p213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5" name="Google Shape;3775;p213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6" name="Google Shape;3776;p213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7" name="Google Shape;3777;p213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8" name="Google Shape;3778;p213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9" name="Google Shape;3779;p213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0" name="Google Shape;3780;p213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1" name="Google Shape;3781;p213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2" name="Google Shape;3782;p213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3" name="Google Shape;3783;p213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4" name="Google Shape;3784;p213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5" name="Google Shape;3785;p213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6" name="Google Shape;3786;p213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213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213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9" name="Google Shape;3789;p213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0" name="Google Shape;3790;p213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213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13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213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4" name="Google Shape;3794;p213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5" name="Google Shape;3795;p213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6" name="Google Shape;3796;p213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7" name="Google Shape;3797;p213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8" name="Google Shape;3798;p213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3" name="Google Shape;3803;p214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4" name="Google Shape;3804;p214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214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6" name="Google Shape;3806;p214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7" name="Google Shape;3807;p214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8" name="Google Shape;3808;p214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214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0" name="Google Shape;3810;p214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1" name="Google Shape;3811;p214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2" name="Google Shape;3812;p214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214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4" name="Google Shape;3814;p214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214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3816;p214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7" name="Google Shape;3817;p214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8" name="Google Shape;3818;p214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9" name="Google Shape;3819;p214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0" name="Google Shape;3820;p214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1" name="Google Shape;3821;p214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2" name="Google Shape;3822;p214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3" name="Google Shape;3823;p214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4" name="Google Shape;3824;p214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5" name="Google Shape;3825;p214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6" name="Google Shape;3826;p214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827;p214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8" name="Google Shape;3828;p214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9" name="Google Shape;3829;p214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0" name="Google Shape;3830;p214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1" name="Google Shape;3831;p214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2" name="Google Shape;3832;p214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215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8" name="Google Shape;3838;p215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9" name="Google Shape;3839;p215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215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215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215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215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215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215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215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215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215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215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215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215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215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215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4" name="Google Shape;3854;p215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215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215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215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8" name="Google Shape;3858;p215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9" name="Google Shape;3859;p215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215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215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215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215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4" name="Google Shape;3864;p215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65" name="Google Shape;3865;p215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6" name="Google Shape;3866;p215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215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68" name="Google Shape;3868;p215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215"/>
          <p:cNvSpPr/>
          <p:nvPr/>
        </p:nvSpPr>
        <p:spPr>
          <a:xfrm rot="10800000" flipH="1">
            <a:off x="565850" y="31486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p216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216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6" name="Google Shape;3876;p216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7" name="Google Shape;3877;p216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8" name="Google Shape;3878;p216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9" name="Google Shape;3879;p216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0" name="Google Shape;3880;p216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1" name="Google Shape;3881;p216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216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3" name="Google Shape;3883;p216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4" name="Google Shape;3884;p216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5" name="Google Shape;3885;p216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6" name="Google Shape;3886;p216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7" name="Google Shape;3887;p216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8" name="Google Shape;3888;p216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216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216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216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216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216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216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5" name="Google Shape;3895;p216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216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7" name="Google Shape;3897;p216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216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216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216"/>
          <p:cNvSpPr txBox="1"/>
          <p:nvPr/>
        </p:nvSpPr>
        <p:spPr>
          <a:xfrm>
            <a:off x="0" y="166650"/>
            <a:ext cx="4569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Haa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Hab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Hac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Haf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Heq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Hes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1" name="Google Shape;3901;p216"/>
          <p:cNvSpPr/>
          <p:nvPr/>
        </p:nvSpPr>
        <p:spPr>
          <a:xfrm>
            <a:off x="938150" y="38916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2" name="Google Shape;3902;p216"/>
          <p:cNvSpPr/>
          <p:nvPr/>
        </p:nvSpPr>
        <p:spPr>
          <a:xfrm>
            <a:off x="1754150" y="38915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3" name="Google Shape;3903;p216"/>
          <p:cNvSpPr/>
          <p:nvPr/>
        </p:nvSpPr>
        <p:spPr>
          <a:xfrm rot="10800000" flipH="1">
            <a:off x="565850" y="38916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4" name="Google Shape;3904;p216"/>
          <p:cNvSpPr/>
          <p:nvPr/>
        </p:nvSpPr>
        <p:spPr>
          <a:xfrm>
            <a:off x="938150" y="31486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5" name="Google Shape;3905;p216"/>
          <p:cNvSpPr/>
          <p:nvPr/>
        </p:nvSpPr>
        <p:spPr>
          <a:xfrm>
            <a:off x="1754150" y="31486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6" name="Google Shape;3906;p216"/>
          <p:cNvSpPr/>
          <p:nvPr/>
        </p:nvSpPr>
        <p:spPr>
          <a:xfrm rot="10800000" flipH="1">
            <a:off x="565850" y="31486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216"/>
          <p:cNvSpPr/>
          <p:nvPr/>
        </p:nvSpPr>
        <p:spPr>
          <a:xfrm>
            <a:off x="938150" y="25962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08" name="Google Shape;3908;p216"/>
          <p:cNvSpPr/>
          <p:nvPr/>
        </p:nvSpPr>
        <p:spPr>
          <a:xfrm>
            <a:off x="1754150" y="25961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6"/>
          <p:cNvSpPr/>
          <p:nvPr/>
        </p:nvSpPr>
        <p:spPr>
          <a:xfrm rot="10800000" flipH="1">
            <a:off x="565850" y="25962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17"/>
          <p:cNvSpPr/>
          <p:nvPr/>
        </p:nvSpPr>
        <p:spPr>
          <a:xfrm>
            <a:off x="456950" y="16672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217"/>
          <p:cNvSpPr/>
          <p:nvPr/>
        </p:nvSpPr>
        <p:spPr>
          <a:xfrm>
            <a:off x="456950" y="35171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217"/>
          <p:cNvSpPr/>
          <p:nvPr/>
        </p:nvSpPr>
        <p:spPr>
          <a:xfrm>
            <a:off x="456950" y="536710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7" name="Google Shape;3917;p217"/>
          <p:cNvSpPr/>
          <p:nvPr/>
        </p:nvSpPr>
        <p:spPr>
          <a:xfrm>
            <a:off x="456950" y="72170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8" name="Google Shape;3918;p217"/>
          <p:cNvSpPr/>
          <p:nvPr/>
        </p:nvSpPr>
        <p:spPr>
          <a:xfrm>
            <a:off x="456950" y="906695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217"/>
          <p:cNvSpPr/>
          <p:nvPr/>
        </p:nvSpPr>
        <p:spPr>
          <a:xfrm>
            <a:off x="456950" y="109168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217"/>
          <p:cNvSpPr/>
          <p:nvPr/>
        </p:nvSpPr>
        <p:spPr>
          <a:xfrm>
            <a:off x="456950" y="127667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1" name="Google Shape;3921;p217"/>
          <p:cNvSpPr/>
          <p:nvPr/>
        </p:nvSpPr>
        <p:spPr>
          <a:xfrm>
            <a:off x="456950" y="146167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217"/>
          <p:cNvSpPr/>
          <p:nvPr/>
        </p:nvSpPr>
        <p:spPr>
          <a:xfrm>
            <a:off x="456950" y="164666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217"/>
          <p:cNvSpPr/>
          <p:nvPr/>
        </p:nvSpPr>
        <p:spPr>
          <a:xfrm>
            <a:off x="456950" y="183165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217"/>
          <p:cNvSpPr/>
          <p:nvPr/>
        </p:nvSpPr>
        <p:spPr>
          <a:xfrm>
            <a:off x="456950" y="201664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5" name="Google Shape;3925;p217"/>
          <p:cNvSpPr/>
          <p:nvPr/>
        </p:nvSpPr>
        <p:spPr>
          <a:xfrm>
            <a:off x="456950" y="220164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6" name="Google Shape;3926;p217"/>
          <p:cNvSpPr/>
          <p:nvPr/>
        </p:nvSpPr>
        <p:spPr>
          <a:xfrm>
            <a:off x="456950" y="238663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7" name="Google Shape;3927;p217"/>
          <p:cNvSpPr/>
          <p:nvPr/>
        </p:nvSpPr>
        <p:spPr>
          <a:xfrm>
            <a:off x="456950" y="257176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8" name="Google Shape;3928;p217"/>
          <p:cNvSpPr/>
          <p:nvPr/>
        </p:nvSpPr>
        <p:spPr>
          <a:xfrm>
            <a:off x="456950" y="275675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9" name="Google Shape;3929;p217"/>
          <p:cNvSpPr/>
          <p:nvPr/>
        </p:nvSpPr>
        <p:spPr>
          <a:xfrm>
            <a:off x="456950" y="2941752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217"/>
          <p:cNvSpPr/>
          <p:nvPr/>
        </p:nvSpPr>
        <p:spPr>
          <a:xfrm>
            <a:off x="456950" y="312674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217"/>
          <p:cNvSpPr/>
          <p:nvPr/>
        </p:nvSpPr>
        <p:spPr>
          <a:xfrm>
            <a:off x="456950" y="3311737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2" name="Google Shape;3932;p217"/>
          <p:cNvSpPr/>
          <p:nvPr/>
        </p:nvSpPr>
        <p:spPr>
          <a:xfrm>
            <a:off x="456950" y="349672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217"/>
          <p:cNvSpPr/>
          <p:nvPr/>
        </p:nvSpPr>
        <p:spPr>
          <a:xfrm>
            <a:off x="456950" y="368172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217"/>
          <p:cNvSpPr/>
          <p:nvPr/>
        </p:nvSpPr>
        <p:spPr>
          <a:xfrm>
            <a:off x="456950" y="3866714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5" name="Google Shape;3935;p217"/>
          <p:cNvSpPr/>
          <p:nvPr/>
        </p:nvSpPr>
        <p:spPr>
          <a:xfrm>
            <a:off x="456950" y="405170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217"/>
          <p:cNvSpPr/>
          <p:nvPr/>
        </p:nvSpPr>
        <p:spPr>
          <a:xfrm>
            <a:off x="456950" y="4236699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217"/>
          <p:cNvSpPr/>
          <p:nvPr/>
        </p:nvSpPr>
        <p:spPr>
          <a:xfrm>
            <a:off x="456950" y="4421691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8" name="Google Shape;3938;p217"/>
          <p:cNvSpPr/>
          <p:nvPr/>
        </p:nvSpPr>
        <p:spPr>
          <a:xfrm>
            <a:off x="456950" y="4606683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217"/>
          <p:cNvSpPr/>
          <p:nvPr/>
        </p:nvSpPr>
        <p:spPr>
          <a:xfrm>
            <a:off x="456950" y="4791676"/>
            <a:ext cx="185100" cy="185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217"/>
          <p:cNvSpPr/>
          <p:nvPr/>
        </p:nvSpPr>
        <p:spPr>
          <a:xfrm>
            <a:off x="938150" y="18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Albus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1" name="Google Shape;3941;p217"/>
          <p:cNvSpPr/>
          <p:nvPr/>
        </p:nvSpPr>
        <p:spPr>
          <a:xfrm>
            <a:off x="1754150" y="18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217"/>
          <p:cNvSpPr/>
          <p:nvPr/>
        </p:nvSpPr>
        <p:spPr>
          <a:xfrm rot="10800000" flipH="1">
            <a:off x="565850" y="18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217"/>
          <p:cNvSpPr/>
          <p:nvPr/>
        </p:nvSpPr>
        <p:spPr>
          <a:xfrm>
            <a:off x="93815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Ginny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4" name="Google Shape;3944;p217"/>
          <p:cNvSpPr/>
          <p:nvPr/>
        </p:nvSpPr>
        <p:spPr>
          <a:xfrm>
            <a:off x="175415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17"/>
          <p:cNvSpPr/>
          <p:nvPr/>
        </p:nvSpPr>
        <p:spPr>
          <a:xfrm rot="10800000" flipH="1">
            <a:off x="56585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217"/>
          <p:cNvSpPr/>
          <p:nvPr/>
        </p:nvSpPr>
        <p:spPr>
          <a:xfrm>
            <a:off x="9381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Hermione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47" name="Google Shape;3947;p217"/>
          <p:cNvSpPr/>
          <p:nvPr/>
        </p:nvSpPr>
        <p:spPr>
          <a:xfrm>
            <a:off x="17541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17"/>
          <p:cNvSpPr/>
          <p:nvPr/>
        </p:nvSpPr>
        <p:spPr>
          <a:xfrm rot="10800000" flipH="1">
            <a:off x="5658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17"/>
          <p:cNvSpPr/>
          <p:nvPr/>
        </p:nvSpPr>
        <p:spPr>
          <a:xfrm>
            <a:off x="938150" y="332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0" name="Google Shape;3950;p217"/>
          <p:cNvSpPr/>
          <p:nvPr/>
        </p:nvSpPr>
        <p:spPr>
          <a:xfrm>
            <a:off x="1754150" y="332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17"/>
          <p:cNvSpPr/>
          <p:nvPr/>
        </p:nvSpPr>
        <p:spPr>
          <a:xfrm rot="10800000" flipH="1">
            <a:off x="565850" y="332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17"/>
          <p:cNvSpPr/>
          <p:nvPr/>
        </p:nvSpPr>
        <p:spPr>
          <a:xfrm>
            <a:off x="938150" y="47917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Zacharias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3" name="Google Shape;3953;p217"/>
          <p:cNvSpPr/>
          <p:nvPr/>
        </p:nvSpPr>
        <p:spPr>
          <a:xfrm>
            <a:off x="1754150" y="47916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4" name="Google Shape;3954;p217"/>
          <p:cNvSpPr/>
          <p:nvPr/>
        </p:nvSpPr>
        <p:spPr>
          <a:xfrm rot="10800000" flipH="1">
            <a:off x="565850" y="47917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5" name="Google Shape;3955;p217"/>
          <p:cNvSpPr/>
          <p:nvPr/>
        </p:nvSpPr>
        <p:spPr>
          <a:xfrm>
            <a:off x="938150" y="111178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Fred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6" name="Google Shape;3956;p217"/>
          <p:cNvSpPr/>
          <p:nvPr/>
        </p:nvSpPr>
        <p:spPr>
          <a:xfrm>
            <a:off x="1754150" y="111178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7" name="Google Shape;3957;p217"/>
          <p:cNvSpPr/>
          <p:nvPr/>
        </p:nvSpPr>
        <p:spPr>
          <a:xfrm rot="10800000" flipH="1">
            <a:off x="565850" y="111178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8" name="Google Shape;3958;p217"/>
          <p:cNvSpPr/>
          <p:nvPr/>
        </p:nvSpPr>
        <p:spPr>
          <a:xfrm>
            <a:off x="93815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Severus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59" name="Google Shape;3959;p217"/>
          <p:cNvSpPr/>
          <p:nvPr/>
        </p:nvSpPr>
        <p:spPr>
          <a:xfrm>
            <a:off x="175415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0" name="Google Shape;3960;p217"/>
          <p:cNvSpPr/>
          <p:nvPr/>
        </p:nvSpPr>
        <p:spPr>
          <a:xfrm rot="10800000" flipH="1">
            <a:off x="56585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1" name="Google Shape;3961;p217"/>
          <p:cNvSpPr/>
          <p:nvPr/>
        </p:nvSpPr>
        <p:spPr>
          <a:xfrm>
            <a:off x="938150" y="29618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Petunia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62" name="Google Shape;3962;p217"/>
          <p:cNvSpPr/>
          <p:nvPr/>
        </p:nvSpPr>
        <p:spPr>
          <a:xfrm>
            <a:off x="1754150" y="29618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3" name="Google Shape;3963;p217"/>
          <p:cNvSpPr/>
          <p:nvPr/>
        </p:nvSpPr>
        <p:spPr>
          <a:xfrm rot="10800000" flipH="1">
            <a:off x="565850" y="29618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217"/>
          <p:cNvSpPr/>
          <p:nvPr/>
        </p:nvSpPr>
        <p:spPr>
          <a:xfrm>
            <a:off x="938150" y="74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65" name="Google Shape;3965;p217"/>
          <p:cNvSpPr/>
          <p:nvPr/>
        </p:nvSpPr>
        <p:spPr>
          <a:xfrm>
            <a:off x="1754150" y="74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217"/>
          <p:cNvSpPr/>
          <p:nvPr/>
        </p:nvSpPr>
        <p:spPr>
          <a:xfrm rot="10800000" flipH="1">
            <a:off x="565850" y="74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217"/>
          <p:cNvSpPr/>
          <p:nvPr/>
        </p:nvSpPr>
        <p:spPr>
          <a:xfrm>
            <a:off x="938150" y="18417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James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68" name="Google Shape;3968;p217"/>
          <p:cNvSpPr/>
          <p:nvPr/>
        </p:nvSpPr>
        <p:spPr>
          <a:xfrm>
            <a:off x="1754150" y="18417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9" name="Google Shape;3969;p217"/>
          <p:cNvSpPr/>
          <p:nvPr/>
        </p:nvSpPr>
        <p:spPr>
          <a:xfrm rot="10800000" flipH="1">
            <a:off x="565850" y="18417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0" name="Google Shape;3970;p217"/>
          <p:cNvSpPr/>
          <p:nvPr/>
        </p:nvSpPr>
        <p:spPr>
          <a:xfrm>
            <a:off x="938150" y="5580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Cedric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71" name="Google Shape;3971;p217"/>
          <p:cNvSpPr/>
          <p:nvPr/>
        </p:nvSpPr>
        <p:spPr>
          <a:xfrm>
            <a:off x="1754150" y="5580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2" name="Google Shape;3972;p217"/>
          <p:cNvSpPr/>
          <p:nvPr/>
        </p:nvSpPr>
        <p:spPr>
          <a:xfrm rot="10800000" flipH="1">
            <a:off x="565850" y="5580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3" name="Google Shape;3973;p217"/>
          <p:cNvSpPr/>
          <p:nvPr/>
        </p:nvSpPr>
        <p:spPr>
          <a:xfrm>
            <a:off x="938150" y="2221738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Luna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74" name="Google Shape;3974;p217"/>
          <p:cNvSpPr/>
          <p:nvPr/>
        </p:nvSpPr>
        <p:spPr>
          <a:xfrm>
            <a:off x="1754150" y="2221734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5" name="Google Shape;3975;p217"/>
          <p:cNvSpPr/>
          <p:nvPr/>
        </p:nvSpPr>
        <p:spPr>
          <a:xfrm rot="10800000" flipH="1">
            <a:off x="565850" y="2221738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217"/>
          <p:cNvSpPr/>
          <p:nvPr/>
        </p:nvSpPr>
        <p:spPr>
          <a:xfrm>
            <a:off x="938150" y="259180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Neville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77" name="Google Shape;3977;p217"/>
          <p:cNvSpPr/>
          <p:nvPr/>
        </p:nvSpPr>
        <p:spPr>
          <a:xfrm>
            <a:off x="1754150" y="259179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8" name="Google Shape;3978;p217"/>
          <p:cNvSpPr/>
          <p:nvPr/>
        </p:nvSpPr>
        <p:spPr>
          <a:xfrm rot="10800000" flipH="1">
            <a:off x="565850" y="259180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9" name="Google Shape;3979;p217"/>
          <p:cNvSpPr/>
          <p:nvPr/>
        </p:nvSpPr>
        <p:spPr>
          <a:xfrm>
            <a:off x="938150" y="2036750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Kingsley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80" name="Google Shape;3980;p217"/>
          <p:cNvSpPr/>
          <p:nvPr/>
        </p:nvSpPr>
        <p:spPr>
          <a:xfrm>
            <a:off x="1754150" y="2036747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1" name="Google Shape;3981;p217"/>
          <p:cNvSpPr/>
          <p:nvPr/>
        </p:nvSpPr>
        <p:spPr>
          <a:xfrm rot="10800000" flipH="1">
            <a:off x="565850" y="2036750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2" name="Google Shape;3982;p217"/>
          <p:cNvSpPr/>
          <p:nvPr/>
        </p:nvSpPr>
        <p:spPr>
          <a:xfrm>
            <a:off x="938150" y="2406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Minerva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83" name="Google Shape;3983;p217"/>
          <p:cNvSpPr/>
          <p:nvPr/>
        </p:nvSpPr>
        <p:spPr>
          <a:xfrm>
            <a:off x="1754150" y="2406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217"/>
          <p:cNvSpPr/>
          <p:nvPr/>
        </p:nvSpPr>
        <p:spPr>
          <a:xfrm rot="10800000" flipH="1">
            <a:off x="565850" y="2406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5" name="Google Shape;3985;p217"/>
          <p:cNvSpPr/>
          <p:nvPr/>
        </p:nvSpPr>
        <p:spPr>
          <a:xfrm>
            <a:off x="938150" y="4071813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Vernon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86" name="Google Shape;3986;p217"/>
          <p:cNvSpPr/>
          <p:nvPr/>
        </p:nvSpPr>
        <p:spPr>
          <a:xfrm>
            <a:off x="1754150" y="4071809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7" name="Google Shape;3987;p217"/>
          <p:cNvSpPr/>
          <p:nvPr/>
        </p:nvSpPr>
        <p:spPr>
          <a:xfrm rot="10800000" flipH="1">
            <a:off x="565850" y="4071813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8" name="Google Shape;3988;p217"/>
          <p:cNvSpPr/>
          <p:nvPr/>
        </p:nvSpPr>
        <p:spPr>
          <a:xfrm>
            <a:off x="221850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Harry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89" name="Google Shape;3989;p217"/>
          <p:cNvSpPr/>
          <p:nvPr/>
        </p:nvSpPr>
        <p:spPr>
          <a:xfrm>
            <a:off x="303450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0" name="Google Shape;3990;p217"/>
          <p:cNvSpPr/>
          <p:nvPr/>
        </p:nvSpPr>
        <p:spPr>
          <a:xfrm rot="10800000" flipH="1">
            <a:off x="184620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1" name="Google Shape;3991;p217"/>
          <p:cNvSpPr/>
          <p:nvPr/>
        </p:nvSpPr>
        <p:spPr>
          <a:xfrm>
            <a:off x="3498850" y="148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Hagrid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92" name="Google Shape;3992;p217"/>
          <p:cNvSpPr/>
          <p:nvPr/>
        </p:nvSpPr>
        <p:spPr>
          <a:xfrm>
            <a:off x="4314850" y="148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217"/>
          <p:cNvSpPr/>
          <p:nvPr/>
        </p:nvSpPr>
        <p:spPr>
          <a:xfrm rot="10800000" flipH="1">
            <a:off x="3126550" y="148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4" name="Google Shape;3994;p217"/>
          <p:cNvSpPr/>
          <p:nvPr/>
        </p:nvSpPr>
        <p:spPr>
          <a:xfrm>
            <a:off x="2218500" y="35168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Sirius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95" name="Google Shape;3995;p217"/>
          <p:cNvSpPr/>
          <p:nvPr/>
        </p:nvSpPr>
        <p:spPr>
          <a:xfrm>
            <a:off x="3034500" y="35168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6" name="Google Shape;3996;p217"/>
          <p:cNvSpPr/>
          <p:nvPr/>
        </p:nvSpPr>
        <p:spPr>
          <a:xfrm rot="10800000" flipH="1">
            <a:off x="1846200" y="35168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Google Shape;3997;p217"/>
          <p:cNvSpPr/>
          <p:nvPr/>
        </p:nvSpPr>
        <p:spPr>
          <a:xfrm>
            <a:off x="2218500" y="332062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Remus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98" name="Google Shape;3998;p217"/>
          <p:cNvSpPr/>
          <p:nvPr/>
        </p:nvSpPr>
        <p:spPr>
          <a:xfrm>
            <a:off x="3034500" y="332062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9" name="Google Shape;3999;p217"/>
          <p:cNvSpPr/>
          <p:nvPr/>
        </p:nvSpPr>
        <p:spPr>
          <a:xfrm rot="10800000" flipH="1">
            <a:off x="1846200" y="332062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0" name="Google Shape;4000;p217"/>
          <p:cNvSpPr/>
          <p:nvPr/>
        </p:nvSpPr>
        <p:spPr>
          <a:xfrm>
            <a:off x="2218500" y="1296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George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1" name="Google Shape;4001;p217"/>
          <p:cNvSpPr/>
          <p:nvPr/>
        </p:nvSpPr>
        <p:spPr>
          <a:xfrm>
            <a:off x="3034500" y="1296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2" name="Google Shape;4002;p217"/>
          <p:cNvSpPr/>
          <p:nvPr/>
        </p:nvSpPr>
        <p:spPr>
          <a:xfrm rot="10800000" flipH="1">
            <a:off x="1846200" y="1296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3" name="Google Shape;4003;p217"/>
          <p:cNvSpPr/>
          <p:nvPr/>
        </p:nvSpPr>
        <p:spPr>
          <a:xfrm>
            <a:off x="22185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Lily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4" name="Google Shape;4004;p217"/>
          <p:cNvSpPr/>
          <p:nvPr/>
        </p:nvSpPr>
        <p:spPr>
          <a:xfrm>
            <a:off x="30345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5" name="Google Shape;4005;p217"/>
          <p:cNvSpPr/>
          <p:nvPr/>
        </p:nvSpPr>
        <p:spPr>
          <a:xfrm rot="10800000" flipH="1">
            <a:off x="18462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6" name="Google Shape;4006;p217"/>
          <p:cNvSpPr/>
          <p:nvPr/>
        </p:nvSpPr>
        <p:spPr>
          <a:xfrm>
            <a:off x="349885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Lucius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07" name="Google Shape;4007;p217"/>
          <p:cNvSpPr/>
          <p:nvPr/>
        </p:nvSpPr>
        <p:spPr>
          <a:xfrm>
            <a:off x="431485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8" name="Google Shape;4008;p217"/>
          <p:cNvSpPr/>
          <p:nvPr/>
        </p:nvSpPr>
        <p:spPr>
          <a:xfrm rot="10800000" flipH="1">
            <a:off x="312655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217"/>
          <p:cNvSpPr/>
          <p:nvPr/>
        </p:nvSpPr>
        <p:spPr>
          <a:xfrm>
            <a:off x="4779200" y="2221775"/>
            <a:ext cx="8160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Lavender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10" name="Google Shape;4010;p217"/>
          <p:cNvSpPr/>
          <p:nvPr/>
        </p:nvSpPr>
        <p:spPr>
          <a:xfrm>
            <a:off x="5595200" y="2221772"/>
            <a:ext cx="185100" cy="14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1" name="Google Shape;4011;p217"/>
          <p:cNvSpPr/>
          <p:nvPr/>
        </p:nvSpPr>
        <p:spPr>
          <a:xfrm rot="10800000" flipH="1">
            <a:off x="4406900" y="2221775"/>
            <a:ext cx="372300" cy="144900"/>
          </a:xfrm>
          <a:prstGeom prst="rightArrow">
            <a:avLst>
              <a:gd name="adj1" fmla="val 16036"/>
              <a:gd name="adj2" fmla="val 8573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p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insert,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rgbClr val="FFFF00"/>
                </a:solidFill>
              </a:rPr>
              <a:t>Masks are required.</a:t>
            </a:r>
            <a:r>
              <a:rPr lang="en">
                <a:solidFill>
                  <a:schemeClr val="dk1"/>
                </a:solidFill>
              </a:rPr>
              <a:t> Please do not put classmates in a position of risk or discomfort by not adhering to protocol. And please do not put staff in a position of having to remind or escalate. Step outside or watch online instead.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you'd like to view the projector screen on your own laptop during class and/or ask Carter questions via chat, visit </a:t>
            </a:r>
            <a:r>
              <a:rPr lang="en">
                <a:solidFill>
                  <a:srgbClr val="FFFF00"/>
                </a:solidFill>
              </a:rPr>
              <a:t>cs50.ly/sanders</a:t>
            </a:r>
            <a:r>
              <a:rPr lang="en">
                <a:solidFill>
                  <a:schemeClr val="dk1"/>
                </a:solidFill>
              </a:rPr>
              <a:t>, which will open a Zoom webinar. </a:t>
            </a:r>
            <a:r>
              <a:rPr lang="en" b="1">
                <a:solidFill>
                  <a:srgbClr val="FFFF00"/>
                </a:solidFill>
              </a:rPr>
              <a:t>Be sure to mute your audio</a:t>
            </a:r>
            <a:r>
              <a:rPr lang="en">
                <a:solidFill>
                  <a:schemeClr val="dk1"/>
                </a:solidFill>
              </a:rPr>
              <a:t>, as this week's webinar also contains video for those in isolation or quarantine.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2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1" name="Google Shape;4051;p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6" name="Google Shape;4056;p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1" name="Google Shape;4061;p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6" name="Google Shape;4066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1" name="Google Shape;4071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6" name="Google Shape;4076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1" name="Google Shape;4081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6" name="Google Shape;4086;p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1" name="Google Shape;4091;p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" name="Google Shape;4096;p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Google Shape;4101;p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Google Shape;4106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1" name="Google Shape;4111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Google Shape;4116;p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1" name="Google Shape;4121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Google Shape;4126;p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2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bool is_word;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*children[SIZE_OF_ALPHABET];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p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node* trie;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1" name="Google Shape;4141;p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insert,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6" name="Google Shape;4146;p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8" y="152400"/>
            <a:ext cx="81441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p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k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6" name="Google Shape;4166;p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6" name="Google Shape;4176;p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8313"/>
            <a:ext cx="8839200" cy="39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1" name="Google Shape;4181;p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00"/>
            <a:ext cx="8839200" cy="45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4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6" name="Google Shape;4186;p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38" y="152400"/>
            <a:ext cx="81441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p2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structures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p2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2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" name="Google Shape;4206;p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enqueue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dequeue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1" name="Google Shape;4211;p2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6" name="Google Shape;4216;p2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1" name="Google Shape;4221;p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push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pop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6" name="Google Shape;4226;p260" descr="Adapted from https://youtu.be/zmrdfd0eRYQ." title="Jack Learns the Facts About Queues and Stac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2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</a:t>
            </a: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6" name="Google Shape;4236;p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p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char ch;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p2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2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was </a:t>
            </a:r>
            <a:r>
              <a:rPr lang="en" sz="6000">
                <a:solidFill>
                  <a:srgbClr val="000000"/>
                </a:solidFill>
              </a:rPr>
              <a:t>CS50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Google Shape;4256;p2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was C</a:t>
            </a:r>
            <a:r>
              <a:rPr lang="en" sz="6000">
                <a:solidFill>
                  <a:srgbClr val="000000"/>
                </a:solidFill>
              </a:rPr>
              <a:t>S50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" name="Google Shape;4261;p2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was CS</a:t>
            </a:r>
            <a:r>
              <a:rPr lang="en" sz="6000">
                <a:solidFill>
                  <a:srgbClr val="000000"/>
                </a:solidFill>
              </a:rPr>
              <a:t>50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p2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was CS5</a:t>
            </a:r>
            <a:r>
              <a:rPr lang="en" sz="6000">
                <a:solidFill>
                  <a:srgbClr val="000000"/>
                </a:solidFill>
              </a:rPr>
              <a:t>0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2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was CS50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5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5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5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This is CS50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54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55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56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57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Google Shape;300;p58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59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0x123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0x456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0x789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60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4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b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1" name="Google Shape;311;p60"/>
          <p:cNvCxnSpPr/>
          <p:nvPr/>
        </p:nvCxnSpPr>
        <p:spPr>
          <a:xfrm rot="10800000" flipH="1">
            <a:off x="1714500" y="1181025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60"/>
          <p:cNvCxnSpPr/>
          <p:nvPr/>
        </p:nvCxnSpPr>
        <p:spPr>
          <a:xfrm rot="10800000" flipH="1">
            <a:off x="4010025" y="2319300"/>
            <a:ext cx="1562100" cy="504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 node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struct node *next;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6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9" name="Google Shape;3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5" y="2241741"/>
            <a:ext cx="337825" cy="72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*list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7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7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7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4" name="Google Shape;38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37" y="1828815"/>
            <a:ext cx="337825" cy="72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37" y="2635736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3"/>
          <p:cNvSpPr/>
          <p:nvPr/>
        </p:nvSpPr>
        <p:spPr>
          <a:xfrm>
            <a:off x="123575" y="41512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73"/>
          <p:cNvSpPr txBox="1"/>
          <p:nvPr/>
        </p:nvSpPr>
        <p:spPr>
          <a:xfrm>
            <a:off x="307625" y="36149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8" name="Google Shape;388;p73"/>
          <p:cNvCxnSpPr>
            <a:stCxn id="386" idx="3"/>
            <a:endCxn id="380" idx="1"/>
          </p:cNvCxnSpPr>
          <p:nvPr/>
        </p:nvCxnSpPr>
        <p:spPr>
          <a:xfrm rot="10800000" flipH="1">
            <a:off x="1350875" y="2170050"/>
            <a:ext cx="1423200" cy="23829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(*n).number = 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7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7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7" name="Google Shape;4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37" y="2635736"/>
            <a:ext cx="337825" cy="7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6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6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0" name="Google Shape;410;p76"/>
          <p:cNvCxnSpPr>
            <a:stCxn id="408" idx="3"/>
            <a:endCxn id="403" idx="1"/>
          </p:cNvCxnSpPr>
          <p:nvPr/>
        </p:nvCxnSpPr>
        <p:spPr>
          <a:xfrm rot="10800000" flipH="1">
            <a:off x="1350875" y="2170050"/>
            <a:ext cx="1423200" cy="2459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7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7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8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78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6" name="Google Shape;426;p78"/>
          <p:cNvCxnSpPr>
            <a:stCxn id="424" idx="3"/>
            <a:endCxn id="420" idx="1"/>
          </p:cNvCxnSpPr>
          <p:nvPr/>
        </p:nvCxnSpPr>
        <p:spPr>
          <a:xfrm rot="10800000" flipH="1">
            <a:off x="1350875" y="2170050"/>
            <a:ext cx="1423200" cy="2459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8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8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0" name="Google Shape;440;p80"/>
          <p:cNvCxnSpPr>
            <a:stCxn id="438" idx="3"/>
            <a:endCxn id="436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80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0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3" name="Google Shape;443;p80"/>
          <p:cNvCxnSpPr>
            <a:stCxn id="441" idx="3"/>
            <a:endCxn id="436" idx="1"/>
          </p:cNvCxnSpPr>
          <p:nvPr/>
        </p:nvCxnSpPr>
        <p:spPr>
          <a:xfrm rot="10800000" flipH="1">
            <a:off x="1350875" y="2170050"/>
            <a:ext cx="1423200" cy="24591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8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8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8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2" name="Google Shape;452;p81"/>
          <p:cNvCxnSpPr>
            <a:stCxn id="450" idx="3"/>
            <a:endCxn id="448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2;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8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8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8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83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83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8" name="Google Shape;468;p83"/>
          <p:cNvCxnSpPr>
            <a:stCxn id="464" idx="3"/>
            <a:endCxn id="46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9" name="Google Shape;469;p83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83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1" name="Google Shape;471;p83"/>
          <p:cNvCxnSpPr>
            <a:stCxn id="469" idx="3"/>
            <a:endCxn id="466" idx="1"/>
          </p:cNvCxnSpPr>
          <p:nvPr/>
        </p:nvCxnSpPr>
        <p:spPr>
          <a:xfrm rot="10800000" flipH="1">
            <a:off x="1350875" y="1135050"/>
            <a:ext cx="4757100" cy="3494100"/>
          </a:xfrm>
          <a:prstGeom prst="curvedConnector3">
            <a:avLst>
              <a:gd name="adj1" fmla="val 7854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list-&gt;next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8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8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85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5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7" name="Google Shape;487;p85"/>
          <p:cNvCxnSpPr>
            <a:stCxn id="483" idx="3"/>
            <a:endCxn id="481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85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85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0" name="Google Shape;490;p85"/>
          <p:cNvCxnSpPr>
            <a:stCxn id="488" idx="3"/>
            <a:endCxn id="485" idx="1"/>
          </p:cNvCxnSpPr>
          <p:nvPr/>
        </p:nvCxnSpPr>
        <p:spPr>
          <a:xfrm rot="10800000" flipH="1">
            <a:off x="1350875" y="1135050"/>
            <a:ext cx="4757100" cy="3494100"/>
          </a:xfrm>
          <a:prstGeom prst="curvedConnector3">
            <a:avLst>
              <a:gd name="adj1" fmla="val 7854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85"/>
          <p:cNvCxnSpPr>
            <a:stCxn id="482" idx="3"/>
            <a:endCxn id="485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8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8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8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" name="Google Shape;502;p86"/>
          <p:cNvCxnSpPr/>
          <p:nvPr/>
        </p:nvCxnSpPr>
        <p:spPr>
          <a:xfrm rot="10800000" flipH="1">
            <a:off x="1350900" y="2170050"/>
            <a:ext cx="1423200" cy="401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86"/>
          <p:cNvCxnSpPr>
            <a:stCxn id="497" idx="3"/>
            <a:endCxn id="500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3;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8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8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88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88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9" name="Google Shape;519;p88"/>
          <p:cNvCxnSpPr>
            <a:stCxn id="515" idx="3"/>
            <a:endCxn id="51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88"/>
          <p:cNvCxnSpPr>
            <a:stCxn id="514" idx="3"/>
            <a:endCxn id="51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88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88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88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88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5" name="Google Shape;525;p88"/>
          <p:cNvCxnSpPr>
            <a:stCxn id="523" idx="3"/>
            <a:endCxn id="521" idx="1"/>
          </p:cNvCxnSpPr>
          <p:nvPr/>
        </p:nvCxnSpPr>
        <p:spPr>
          <a:xfrm rot="10800000" flipH="1">
            <a:off x="1350875" y="2691750"/>
            <a:ext cx="6367500" cy="1937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list-&gt;next-&gt;next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9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9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90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0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1" name="Google Shape;541;p90"/>
          <p:cNvCxnSpPr>
            <a:stCxn id="537" idx="3"/>
            <a:endCxn id="535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90"/>
          <p:cNvCxnSpPr>
            <a:stCxn id="536" idx="3"/>
            <a:endCxn id="539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90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90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90"/>
          <p:cNvSpPr/>
          <p:nvPr/>
        </p:nvSpPr>
        <p:spPr>
          <a:xfrm>
            <a:off x="123575" y="4227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90"/>
          <p:cNvSpPr txBox="1"/>
          <p:nvPr/>
        </p:nvSpPr>
        <p:spPr>
          <a:xfrm>
            <a:off x="307625" y="36911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7" name="Google Shape;547;p90"/>
          <p:cNvCxnSpPr>
            <a:stCxn id="545" idx="3"/>
            <a:endCxn id="543" idx="1"/>
          </p:cNvCxnSpPr>
          <p:nvPr/>
        </p:nvCxnSpPr>
        <p:spPr>
          <a:xfrm rot="10800000" flipH="1">
            <a:off x="1350875" y="2691750"/>
            <a:ext cx="6367500" cy="1937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90"/>
          <p:cNvCxnSpPr>
            <a:stCxn id="540" idx="3"/>
            <a:endCxn id="543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9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9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9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91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91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91"/>
          <p:cNvCxnSpPr>
            <a:stCxn id="555" idx="3"/>
            <a:endCxn id="553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91"/>
          <p:cNvCxnSpPr>
            <a:stCxn id="554" idx="3"/>
            <a:endCxn id="55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91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91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3" name="Google Shape;563;p91"/>
          <p:cNvCxnSpPr>
            <a:stCxn id="558" idx="3"/>
            <a:endCxn id="561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9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9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31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9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9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94"/>
          <p:cNvCxnSpPr>
            <a:stCxn id="584" idx="3"/>
            <a:endCxn id="58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9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9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9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95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95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95"/>
          <p:cNvCxnSpPr>
            <a:stCxn id="593" idx="3"/>
            <a:endCxn id="591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9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9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9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9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9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96"/>
          <p:cNvCxnSpPr>
            <a:stCxn id="604" idx="3"/>
            <a:endCxn id="60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96"/>
          <p:cNvCxnSpPr>
            <a:stCxn id="603" idx="3"/>
            <a:endCxn id="606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9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9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9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9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9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620;p97"/>
          <p:cNvCxnSpPr>
            <a:stCxn id="616" idx="3"/>
            <a:endCxn id="614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97"/>
          <p:cNvCxnSpPr>
            <a:stCxn id="615" idx="3"/>
            <a:endCxn id="618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2" name="Google Shape;622;p9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9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9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9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9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98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98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4" name="Google Shape;634;p98"/>
          <p:cNvCxnSpPr>
            <a:stCxn id="630" idx="3"/>
            <a:endCxn id="628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98"/>
          <p:cNvCxnSpPr>
            <a:stCxn id="629" idx="3"/>
            <a:endCxn id="632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98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98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8" name="Google Shape;638;p98"/>
          <p:cNvCxnSpPr>
            <a:stCxn id="633" idx="3"/>
            <a:endCxn id="636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*n = malloc(sizeof(node));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(n != NULL)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n-&gt;number = 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n-&gt;next = NULL;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0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100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00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00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100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100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00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100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6" name="Google Shape;656;p100"/>
          <p:cNvCxnSpPr>
            <a:stCxn id="650" idx="3"/>
            <a:endCxn id="648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100"/>
          <p:cNvCxnSpPr>
            <a:stCxn id="649" idx="3"/>
            <a:endCxn id="652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100"/>
          <p:cNvCxnSpPr>
            <a:stCxn id="653" idx="3"/>
            <a:endCxn id="654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" name="Google Shape;659;p100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100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10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0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0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102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102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02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102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8" name="Google Shape;678;p102"/>
          <p:cNvCxnSpPr>
            <a:stCxn id="672" idx="2"/>
            <a:endCxn id="679" idx="1"/>
          </p:cNvCxnSpPr>
          <p:nvPr/>
        </p:nvCxnSpPr>
        <p:spPr>
          <a:xfrm rot="-5400000" flipH="1">
            <a:off x="514325" y="3196350"/>
            <a:ext cx="727200" cy="2814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102"/>
          <p:cNvCxnSpPr>
            <a:stCxn id="671" idx="3"/>
            <a:endCxn id="674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102"/>
          <p:cNvCxnSpPr>
            <a:stCxn id="675" idx="3"/>
            <a:endCxn id="676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10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10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n-&gt;next = list;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2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p10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0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0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104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104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04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104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0" name="Google Shape;700;p104"/>
          <p:cNvCxnSpPr>
            <a:stCxn id="694" idx="3"/>
            <a:endCxn id="692" idx="1"/>
          </p:cNvCxnSpPr>
          <p:nvPr/>
        </p:nvCxnSpPr>
        <p:spPr>
          <a:xfrm rot="10800000" flipH="1">
            <a:off x="1350875" y="2170050"/>
            <a:ext cx="1423200" cy="4017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104"/>
          <p:cNvCxnSpPr>
            <a:stCxn id="693" idx="3"/>
            <a:endCxn id="696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104"/>
          <p:cNvCxnSpPr>
            <a:stCxn id="697" idx="3"/>
            <a:endCxn id="698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10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10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5" name="Google Shape;705;p104"/>
          <p:cNvCxnSpPr>
            <a:stCxn id="704" idx="3"/>
            <a:endCxn id="692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 = 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10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0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0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10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10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06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106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3" name="Google Shape;723;p106"/>
          <p:cNvCxnSpPr>
            <a:stCxn id="717" idx="3"/>
            <a:endCxn id="72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106"/>
          <p:cNvCxnSpPr>
            <a:stCxn id="716" idx="3"/>
            <a:endCxn id="719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106"/>
          <p:cNvCxnSpPr>
            <a:stCxn id="720" idx="3"/>
            <a:endCxn id="721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4" name="Google Shape;724;p106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106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8" name="Google Shape;728;p106"/>
          <p:cNvCxnSpPr>
            <a:stCxn id="727" idx="3"/>
            <a:endCxn id="71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10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0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10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0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8" name="Google Shape;738;p10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0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10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07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107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10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0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5" name="Google Shape;745;p107"/>
          <p:cNvCxnSpPr>
            <a:stCxn id="735" idx="3"/>
            <a:endCxn id="74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107"/>
          <p:cNvCxnSpPr>
            <a:stCxn id="742" idx="3"/>
            <a:endCxn id="73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107"/>
          <p:cNvCxnSpPr>
            <a:stCxn id="734" idx="3"/>
            <a:endCxn id="73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107"/>
          <p:cNvCxnSpPr>
            <a:stCxn id="738" idx="3"/>
            <a:endCxn id="739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8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108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08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08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108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108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8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108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08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108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08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108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5" name="Google Shape;765;p108"/>
          <p:cNvCxnSpPr>
            <a:stCxn id="755" idx="3"/>
            <a:endCxn id="76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108"/>
          <p:cNvCxnSpPr>
            <a:stCxn id="762" idx="3"/>
            <a:endCxn id="75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108"/>
          <p:cNvCxnSpPr>
            <a:stCxn id="754" idx="3"/>
            <a:endCxn id="757" idx="1"/>
          </p:cNvCxnSpPr>
          <p:nvPr/>
        </p:nvCxnSpPr>
        <p:spPr>
          <a:xfrm rot="10800000" flipH="1">
            <a:off x="4001400" y="1135050"/>
            <a:ext cx="2106600" cy="1838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108"/>
          <p:cNvCxnSpPr>
            <a:stCxn id="758" idx="3"/>
            <a:endCxn id="759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108"/>
          <p:cNvCxnSpPr>
            <a:stCxn id="764" idx="3"/>
            <a:endCxn id="757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9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109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09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09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109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109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9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109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09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109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09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109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6" name="Google Shape;786;p109"/>
          <p:cNvCxnSpPr>
            <a:stCxn id="776" idx="3"/>
            <a:endCxn id="782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109"/>
          <p:cNvCxnSpPr>
            <a:stCxn id="783" idx="3"/>
            <a:endCxn id="774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8" name="Google Shape;788;p109"/>
          <p:cNvCxnSpPr>
            <a:stCxn id="775" idx="3"/>
            <a:endCxn id="784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109"/>
          <p:cNvCxnSpPr>
            <a:stCxn id="785" idx="3"/>
            <a:endCxn id="778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109"/>
          <p:cNvCxnSpPr>
            <a:stCxn id="779" idx="3"/>
            <a:endCxn id="780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11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111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11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11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111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111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11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111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11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111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11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111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2" name="Google Shape;812;p111"/>
          <p:cNvCxnSpPr>
            <a:stCxn id="802" idx="3"/>
            <a:endCxn id="808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111"/>
          <p:cNvCxnSpPr>
            <a:stCxn id="809" idx="3"/>
            <a:endCxn id="800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111"/>
          <p:cNvCxnSpPr>
            <a:stCxn id="801" idx="3"/>
            <a:endCxn id="810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111"/>
          <p:cNvCxnSpPr>
            <a:stCxn id="811" idx="3"/>
            <a:endCxn id="804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111"/>
          <p:cNvCxnSpPr>
            <a:stCxn id="805" idx="3"/>
            <a:endCxn id="806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2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112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12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12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5" name="Google Shape;825;p112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6" name="Google Shape;826;p112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12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p112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12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112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12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2" name="Google Shape;832;p112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3" name="Google Shape;833;p112"/>
          <p:cNvCxnSpPr>
            <a:stCxn id="823" idx="3"/>
            <a:endCxn id="829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112"/>
          <p:cNvCxnSpPr>
            <a:stCxn id="830" idx="3"/>
            <a:endCxn id="821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112"/>
          <p:cNvCxnSpPr>
            <a:stCxn id="822" idx="3"/>
            <a:endCxn id="831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6" name="Google Shape;836;p112"/>
          <p:cNvCxnSpPr>
            <a:stCxn id="832" idx="3"/>
            <a:endCxn id="825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7" name="Google Shape;837;p112"/>
          <p:cNvCxnSpPr>
            <a:stCxn id="826" idx="3"/>
            <a:endCxn id="827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3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3" name="Google Shape;843;p113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113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113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113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13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13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113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3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113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3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113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4" name="Google Shape;854;p113"/>
          <p:cNvCxnSpPr>
            <a:stCxn id="844" idx="3"/>
            <a:endCxn id="850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5" name="Google Shape;855;p113"/>
          <p:cNvCxnSpPr>
            <a:stCxn id="851" idx="3"/>
            <a:endCxn id="842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6" name="Google Shape;856;p113"/>
          <p:cNvCxnSpPr>
            <a:stCxn id="843" idx="3"/>
            <a:endCxn id="852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113"/>
          <p:cNvCxnSpPr>
            <a:stCxn id="853" idx="3"/>
            <a:endCxn id="846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113"/>
          <p:cNvCxnSpPr>
            <a:stCxn id="847" idx="3"/>
            <a:endCxn id="848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3"/>
          <p:cNvGraphicFramePr/>
          <p:nvPr/>
        </p:nvGraphicFramePr>
        <p:xfrm>
          <a:off x="0" y="-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{65C2C0ED-40E0-46BD-877F-35F6BD1D2D69}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4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4" name="Google Shape;864;p114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14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14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114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868;p114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14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14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4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114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4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Google Shape;874;p114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5" name="Google Shape;875;p114"/>
          <p:cNvCxnSpPr>
            <a:stCxn id="865" idx="3"/>
            <a:endCxn id="871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6" name="Google Shape;876;p114"/>
          <p:cNvCxnSpPr>
            <a:stCxn id="872" idx="3"/>
            <a:endCxn id="863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7" name="Google Shape;877;p114"/>
          <p:cNvCxnSpPr>
            <a:stCxn id="864" idx="3"/>
            <a:endCxn id="873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8" name="Google Shape;878;p114"/>
          <p:cNvCxnSpPr>
            <a:stCxn id="874" idx="3"/>
            <a:endCxn id="867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9" name="Google Shape;879;p114"/>
          <p:cNvCxnSpPr>
            <a:stCxn id="868" idx="3"/>
            <a:endCxn id="869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5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p115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15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15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115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115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15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115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15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115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15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5" name="Google Shape;895;p115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6" name="Google Shape;896;p115"/>
          <p:cNvCxnSpPr>
            <a:stCxn id="886" idx="3"/>
            <a:endCxn id="892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7" name="Google Shape;897;p115"/>
          <p:cNvCxnSpPr>
            <a:stCxn id="893" idx="3"/>
            <a:endCxn id="884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8" name="Google Shape;898;p115"/>
          <p:cNvCxnSpPr>
            <a:stCxn id="885" idx="3"/>
            <a:endCxn id="894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9" name="Google Shape;899;p115"/>
          <p:cNvCxnSpPr>
            <a:stCxn id="895" idx="3"/>
            <a:endCxn id="888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0" name="Google Shape;900;p115"/>
          <p:cNvCxnSpPr>
            <a:stCxn id="889" idx="3"/>
            <a:endCxn id="890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6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6" name="Google Shape;906;p116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16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16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9" name="Google Shape;909;p116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116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16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2" name="Google Shape;912;p116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16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4" name="Google Shape;914;p116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16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116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17" name="Google Shape;917;p116"/>
          <p:cNvCxnSpPr>
            <a:stCxn id="907" idx="3"/>
            <a:endCxn id="913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8" name="Google Shape;918;p116"/>
          <p:cNvCxnSpPr>
            <a:stCxn id="914" idx="3"/>
            <a:endCxn id="905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9" name="Google Shape;919;p116"/>
          <p:cNvCxnSpPr>
            <a:stCxn id="906" idx="3"/>
            <a:endCxn id="915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0" name="Google Shape;920;p116"/>
          <p:cNvCxnSpPr>
            <a:stCxn id="916" idx="3"/>
            <a:endCxn id="909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1" name="Google Shape;921;p116"/>
          <p:cNvCxnSpPr>
            <a:stCxn id="910" idx="3"/>
            <a:endCxn id="911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17"/>
          <p:cNvSpPr/>
          <p:nvPr/>
        </p:nvSpPr>
        <p:spPr>
          <a:xfrm>
            <a:off x="2774100" y="17683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117"/>
          <p:cNvSpPr/>
          <p:nvPr/>
        </p:nvSpPr>
        <p:spPr>
          <a:xfrm>
            <a:off x="2774100" y="25717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17"/>
          <p:cNvSpPr/>
          <p:nvPr/>
        </p:nvSpPr>
        <p:spPr>
          <a:xfrm>
            <a:off x="123575" y="21700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117"/>
          <p:cNvSpPr txBox="1"/>
          <p:nvPr/>
        </p:nvSpPr>
        <p:spPr>
          <a:xfrm>
            <a:off x="307625" y="1633750"/>
            <a:ext cx="859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117"/>
          <p:cNvSpPr/>
          <p:nvPr/>
        </p:nvSpPr>
        <p:spPr>
          <a:xfrm>
            <a:off x="6107975" y="7334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117"/>
          <p:cNvSpPr/>
          <p:nvPr/>
        </p:nvSpPr>
        <p:spPr>
          <a:xfrm>
            <a:off x="6107975" y="15368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17"/>
          <p:cNvSpPr/>
          <p:nvPr/>
        </p:nvSpPr>
        <p:spPr>
          <a:xfrm>
            <a:off x="7718425" y="229002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3" name="Google Shape;933;p117"/>
          <p:cNvSpPr/>
          <p:nvPr/>
        </p:nvSpPr>
        <p:spPr>
          <a:xfrm>
            <a:off x="7718425" y="309342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17"/>
          <p:cNvSpPr/>
          <p:nvPr/>
        </p:nvSpPr>
        <p:spPr>
          <a:xfrm>
            <a:off x="1018600" y="3298950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5" name="Google Shape;935;p117"/>
          <p:cNvSpPr/>
          <p:nvPr/>
        </p:nvSpPr>
        <p:spPr>
          <a:xfrm>
            <a:off x="1018600" y="4102350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17"/>
          <p:cNvSpPr/>
          <p:nvPr/>
        </p:nvSpPr>
        <p:spPr>
          <a:xfrm>
            <a:off x="4401863" y="3155775"/>
            <a:ext cx="1227300" cy="8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7" name="Google Shape;937;p117"/>
          <p:cNvSpPr/>
          <p:nvPr/>
        </p:nvSpPr>
        <p:spPr>
          <a:xfrm>
            <a:off x="4401863" y="3959175"/>
            <a:ext cx="1227300" cy="803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8" name="Google Shape;938;p117"/>
          <p:cNvCxnSpPr>
            <a:stCxn id="928" idx="3"/>
            <a:endCxn id="934" idx="1"/>
          </p:cNvCxnSpPr>
          <p:nvPr/>
        </p:nvCxnSpPr>
        <p:spPr>
          <a:xfrm flipH="1">
            <a:off x="1018475" y="2571750"/>
            <a:ext cx="332400" cy="1128900"/>
          </a:xfrm>
          <a:prstGeom prst="curvedConnector5">
            <a:avLst>
              <a:gd name="adj1" fmla="val -71638"/>
              <a:gd name="adj2" fmla="val 50000"/>
              <a:gd name="adj3" fmla="val 1716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117"/>
          <p:cNvCxnSpPr>
            <a:stCxn id="935" idx="3"/>
            <a:endCxn id="926" idx="1"/>
          </p:cNvCxnSpPr>
          <p:nvPr/>
        </p:nvCxnSpPr>
        <p:spPr>
          <a:xfrm rot="10800000" flipH="1">
            <a:off x="2245900" y="2170050"/>
            <a:ext cx="528300" cy="23340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117"/>
          <p:cNvCxnSpPr>
            <a:stCxn id="927" idx="3"/>
            <a:endCxn id="936" idx="1"/>
          </p:cNvCxnSpPr>
          <p:nvPr/>
        </p:nvCxnSpPr>
        <p:spPr>
          <a:xfrm>
            <a:off x="4001400" y="2973450"/>
            <a:ext cx="400500" cy="5841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941;p117"/>
          <p:cNvCxnSpPr>
            <a:stCxn id="937" idx="3"/>
            <a:endCxn id="930" idx="1"/>
          </p:cNvCxnSpPr>
          <p:nvPr/>
        </p:nvCxnSpPr>
        <p:spPr>
          <a:xfrm rot="10800000" flipH="1">
            <a:off x="5629163" y="1135275"/>
            <a:ext cx="478800" cy="3225600"/>
          </a:xfrm>
          <a:prstGeom prst="curvedConnector3">
            <a:avLst>
              <a:gd name="adj1" fmla="val 50001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2" name="Google Shape;942;p117"/>
          <p:cNvCxnSpPr>
            <a:stCxn id="931" idx="3"/>
            <a:endCxn id="932" idx="1"/>
          </p:cNvCxnSpPr>
          <p:nvPr/>
        </p:nvCxnSpPr>
        <p:spPr>
          <a:xfrm>
            <a:off x="7335275" y="1938550"/>
            <a:ext cx="383100" cy="7533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search, insert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rgbClr val="666666"/>
                </a:solidFill>
              </a:rPr>
              <a:t>insert,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Microsoft Office PowerPoint</Application>
  <PresentationFormat>Apresentação no Ecrã (16:9)</PresentationFormat>
  <Paragraphs>1870</Paragraphs>
  <Slides>245</Slides>
  <Notes>245</Notes>
  <HiddenSlides>51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245</vt:i4>
      </vt:variant>
    </vt:vector>
  </HeadingPairs>
  <TitlesOfParts>
    <vt:vector size="249" baseType="lpstr">
      <vt:lpstr>Arial</vt:lpstr>
      <vt:lpstr>Consolas</vt:lpstr>
      <vt:lpstr>Simple Dark</vt:lpstr>
      <vt:lpstr>Simple Dark</vt:lpstr>
      <vt:lpstr>This is CS50</vt:lpstr>
      <vt:lpstr>Announcements</vt:lpstr>
      <vt:lpstr>This is CS50</vt:lpstr>
      <vt:lpstr>Apresentação do PowerPoint</vt:lpstr>
      <vt:lpstr>Apresentação do PowerPoint</vt:lpstr>
      <vt:lpstr>arrays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data structures</vt:lpstr>
      <vt:lpstr>Apresentação do PowerPoint</vt:lpstr>
      <vt:lpstr>Apresentação do PowerPoint</vt:lpstr>
      <vt:lpstr>linked lists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trees</vt:lpstr>
      <vt:lpstr>binary search trees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hash tables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tries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abstract data structures</vt:lpstr>
      <vt:lpstr>queues</vt:lpstr>
      <vt:lpstr>FIFO</vt:lpstr>
      <vt:lpstr>Apresentação do PowerPoint</vt:lpstr>
      <vt:lpstr>stacks</vt:lpstr>
      <vt:lpstr>LIFO</vt:lpstr>
      <vt:lpstr>Apresentação do PowerPoint</vt:lpstr>
      <vt:lpstr>Apresentação do PowerPoint</vt:lpstr>
      <vt:lpstr>dictionaries</vt:lpstr>
      <vt:lpstr>Apresentação do PowerPoint</vt:lpstr>
      <vt:lpstr>Apresentação do PowerPoint</vt:lpstr>
      <vt:lpstr>Apresentação do PowerPoint</vt:lpstr>
      <vt:lpstr>This was CS50</vt:lpstr>
      <vt:lpstr>This was CS50</vt:lpstr>
      <vt:lpstr>This was CS50</vt:lpstr>
      <vt:lpstr>This was CS50</vt:lpstr>
      <vt:lpstr>This was CS50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Filipe Pereira</cp:lastModifiedBy>
  <cp:revision>1</cp:revision>
  <dcterms:modified xsi:type="dcterms:W3CDTF">2022-12-02T16:21:26Z</dcterms:modified>
</cp:coreProperties>
</file>