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?highlight=capitalize#str.capitalize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aEk05RrPoHI4hMH3oYugECXOeb8R1IhbrJPxIvmQO0/edit?usp=sharing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96455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96455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77ea43c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77ea43c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077ea4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077ea4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077ea43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077ea43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077ea43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077ea43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077ea43c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077ea43c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077ea43c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077ea43c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077ea43c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077ea43c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077ea43c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077ea43c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1052454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1052454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077ea43c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077ea43c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96455b8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96455b8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077ea43c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077ea43c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077ea43c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077ea43c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d1f6b8b4_1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d1f6b8b4_1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704efc63_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704efc63_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1f5717b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1f5717b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d1f6b8b4_1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d1f6b8b4_1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704efc63_4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0704efc63_4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1f5717b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1f5717b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d1f6b8b4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d1f6b8b4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1f5717b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1f5717b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964567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964567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077ea43c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4077ea43c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077ea43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077ea43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4077ea43c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4077ea43c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4077ea43c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4077ea43c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077ea43c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4077ea43c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077ea43c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4077ea43c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077ea43c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077ea43c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077ea43c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4077ea43c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077ea43c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077ea43c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4077ea43c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4077ea43c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96455b8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196455b8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4077ea43c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4077ea43c_0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077ea43c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4077ea43c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8035616f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8035616f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8035616f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8035616f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8035616f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8035616f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4077ea43c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4077ea43c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8035616f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8035616f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8035616f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8035616f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8035616f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8035616f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96455b8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96455b8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8035616f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8035616f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8035616f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8035616f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8035616f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8035616f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8035616f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8035616f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51f5717b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51f5717b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410524540_4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410524540_4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410524540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410524540_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41052454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41052454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4077ea43c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4077ea43c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035616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035616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speller.py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4077ea43c_0_1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4077ea43c_0_1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4077ea43c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4077ea43c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4077ea43c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4077ea43c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baf9d5d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baf9d5d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hello1.py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bda58993c_5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bda58993c_5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bda58993c_5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bda58993c_5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bda58993c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bda58993c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bda58993c_5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bda58993c_5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bda58993c_5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bda58993c_5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[no main]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bda58993c_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bda58993c_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077ea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077ea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bda58993c_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bda58993c_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bda58993c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bda58993c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1/hello*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calculator0*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19645676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f196456761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1/hello*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1/calculator0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bda58993c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bda58993c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calculator1.py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8035616f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8035616f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0baf9d5d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0baf9d5d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 / 10.0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1952214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f1952214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49b298dd1_2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49b298dd1_2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49b298dd1_2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49b298dd1_2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49b298dd1_2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49b298dd1_2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077ea43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077ea43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bda58993c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bda58993c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https://docs.python.org/3/library/stdtypes.html?highlight=capitalize#str.capitalize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0baf9d5d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0baf9d5d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1952214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1952214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https://docs.google.com/spreadsheets/d/1IaEk05RrPoHI4hMH3oYugECXOeb8R1IhbrJPxIvmQO0/edit?usp=sharing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410524540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410524540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410524540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410524540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agree2.py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8035616f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8035616f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077ea43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077ea43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62" y="2118713"/>
            <a:ext cx="2122475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printf("hello, world");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62" y="2118713"/>
            <a:ext cx="2122475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/>
        </p:nvSpPr>
        <p:spPr>
          <a:xfrm>
            <a:off x="3657600" y="1959300"/>
            <a:ext cx="5486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62" y="2118713"/>
            <a:ext cx="2122475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answer = get_string("What's your name?\n");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answer = get_string("What's your name? 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FF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FF0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🍂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rgbClr val="FFFF00"/>
                </a:solidFill>
              </a:rPr>
              <a:t>Masks are required.</a:t>
            </a:r>
            <a:r>
              <a:rPr lang="en">
                <a:solidFill>
                  <a:schemeClr val="dk1"/>
                </a:solidFill>
              </a:rPr>
              <a:t> Please do not put classmates in a position of risk or discomfort by not adhering to protocol. And please do not put staff in a position of having to remind or escalate. Step outside or watch online instead.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rgbClr val="FFFF00"/>
                </a:solidFill>
              </a:rPr>
              <a:t>No food or drink in Sanders</a:t>
            </a:r>
            <a:r>
              <a:rPr lang="en">
                <a:solidFill>
                  <a:schemeClr val="dk1"/>
                </a:solidFill>
              </a:rPr>
              <a:t>, please!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you'd like to view the projector screen on your own laptop during class and/or ask Carter questions via chat, visit </a:t>
            </a:r>
            <a:r>
              <a:rPr lang="en">
                <a:solidFill>
                  <a:srgbClr val="FFFF00"/>
                </a:solidFill>
              </a:rPr>
              <a:t>cs50.ly/sanders</a:t>
            </a:r>
            <a:r>
              <a:rPr lang="en">
                <a:solidFill>
                  <a:schemeClr val="dk1"/>
                </a:solidFill>
              </a:rPr>
              <a:t>, which will open a Zoom webinar. </a:t>
            </a:r>
            <a:r>
              <a:rPr lang="en" b="1">
                <a:solidFill>
                  <a:srgbClr val="FFFF00"/>
                </a:solidFill>
              </a:rPr>
              <a:t>Be sure to mute your audio</a:t>
            </a:r>
            <a:r>
              <a:rPr lang="en">
                <a:solidFill>
                  <a:schemeClr val="dk1"/>
                </a:solidFill>
              </a:rPr>
              <a:t>, as this week's webinar also contains video for those in isolation or quarantine.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6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3" y="1807213"/>
            <a:ext cx="2755075" cy="1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4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3" y="1807213"/>
            <a:ext cx="2755075" cy="1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3" y="1807213"/>
            <a:ext cx="2755075" cy="1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8" y="1425313"/>
            <a:ext cx="2697126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8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8" y="1425313"/>
            <a:ext cx="2697126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9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not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8" y="1425313"/>
            <a:ext cx="2697126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0" y="582925"/>
            <a:ext cx="2913853" cy="397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1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27150" y="375900"/>
            <a:ext cx="8489700" cy="4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printf("Thank you, Luke!\n");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0" y="582775"/>
            <a:ext cx="2913853" cy="397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0" y="582775"/>
            <a:ext cx="2913853" cy="397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elif x &gt; y: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greater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equal to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5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6" y="1807075"/>
            <a:ext cx="1878182" cy="1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6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1" name="Google Shape;3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6" y="1807075"/>
            <a:ext cx="1878182" cy="1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7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9" name="Google Shape;3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6" y="1807075"/>
            <a:ext cx="1878182" cy="1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3" y="1807225"/>
            <a:ext cx="1771743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9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3" y="1807225"/>
            <a:ext cx="1771743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0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" name="Google Shape;3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3" y="1807225"/>
            <a:ext cx="1771743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1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27150" y="375900"/>
            <a:ext cx="8489700" cy="4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print("Thank you, Luke!")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6" name="Google Shape;4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3" y="1807225"/>
            <a:ext cx="1771743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2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3" y="1807225"/>
            <a:ext cx="1771743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3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Google Shape;42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3" y="1807225"/>
            <a:ext cx="1771743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4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[0, 1, 2]: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0" name="Google Shape;43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3" y="1807225"/>
            <a:ext cx="1771743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5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000000"/>
                </a:solidFill>
              </a:rPr>
              <a:t>sequence of numbers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000000"/>
                </a:solidFill>
              </a:rPr>
              <a:t>sequence of 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key-value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666666"/>
                </a:solidFill>
              </a:rPr>
              <a:t>collection of key-value pairs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666666"/>
                </a:solidFill>
              </a:rPr>
              <a:t>collection of unique values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&lt;cs50.h&gt;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get_int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get_float, get_int,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clang -o hello hello.c -lcs50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interpreter</a:t>
            </a:r>
            <a:endParaRPr sz="2900"/>
          </a:p>
        </p:txBody>
      </p:sp>
      <p:sp>
        <p:nvSpPr>
          <p:cNvPr id="512" name="Google Shape;512;p8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81"/>
          <p:cNvSpPr txBox="1"/>
          <p:nvPr/>
        </p:nvSpPr>
        <p:spPr>
          <a:xfrm>
            <a:off x="82525" y="2195550"/>
            <a:ext cx="3126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source code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8323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Recoge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guía telefónica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Abre a la mitad de guía telefónica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Ve la página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Si la persona est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á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en la 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ágina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Llama a la persona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Si no, si la persona está antes de mitad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 guía telefónica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Abre a la mitad de la mitad izquierda de la guía telefónica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Regresa a la línea 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Si no, si la persona está después de mitad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 guía telefónica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Abre a la mitad de la mitad derecha de la guía telefónica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Regresa a la línea 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 lo contrario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Abandona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imprecision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integer overflow</a:t>
            </a:r>
            <a:endParaRPr strike="sngStrike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cs50.ly/hogwarts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          </a:t>
            </a:r>
            <a:r>
              <a:rPr lang="en">
                <a:solidFill>
                  <a:srgbClr val="666666"/>
                </a:solidFill>
              </a:rPr>
              <a:t>any character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.*         </a:t>
            </a:r>
            <a:r>
              <a:rPr lang="en">
                <a:solidFill>
                  <a:srgbClr val="666666"/>
                </a:solidFill>
              </a:rPr>
              <a:t>0 or more characters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.+         </a:t>
            </a:r>
            <a:r>
              <a:rPr lang="en">
                <a:solidFill>
                  <a:srgbClr val="666666"/>
                </a:solidFill>
              </a:rPr>
              <a:t>1 or more characters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          </a:t>
            </a:r>
            <a:r>
              <a:rPr lang="en">
                <a:solidFill>
                  <a:srgbClr val="666666"/>
                </a:solidFill>
              </a:rPr>
              <a:t>optional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^          </a:t>
            </a:r>
            <a:r>
              <a:rPr lang="en">
                <a:solidFill>
                  <a:srgbClr val="666666"/>
                </a:solidFill>
              </a:rPr>
              <a:t>start of input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         </a:t>
            </a:r>
            <a:r>
              <a:rPr lang="en">
                <a:solidFill>
                  <a:srgbClr val="666666"/>
                </a:solidFill>
              </a:rPr>
              <a:t>end of input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Apresentação no Ecrã (16:9)</PresentationFormat>
  <Paragraphs>241</Paragraphs>
  <Slides>85</Slides>
  <Notes>85</Notes>
  <HiddenSlides>16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85</vt:i4>
      </vt:variant>
    </vt:vector>
  </HeadingPairs>
  <TitlesOfParts>
    <vt:vector size="88" baseType="lpstr">
      <vt:lpstr>Arial</vt:lpstr>
      <vt:lpstr>Consolas</vt:lpstr>
      <vt:lpstr>Simple Dark</vt:lpstr>
      <vt:lpstr>This is CS50</vt:lpstr>
      <vt:lpstr>Announcements 🍂</vt:lpstr>
      <vt:lpstr>This is CS50</vt:lpstr>
      <vt:lpstr>Apresentação do PowerPoint</vt:lpstr>
      <vt:lpstr>Apresentação do PowerPoint</vt:lpstr>
      <vt:lpstr>This is CS50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interpreter</vt:lpstr>
      <vt:lpstr>Apresentação do PowerPoint</vt:lpstr>
      <vt:lpstr>Apresentação do PowerPoint</vt:lpstr>
      <vt:lpstr>This is CS50</vt:lpstr>
      <vt:lpstr>Apresentação do PowerPoint</vt:lpstr>
      <vt:lpstr>OOP</vt:lpstr>
      <vt:lpstr>floating-point imprecision</vt:lpstr>
      <vt:lpstr>exceptions</vt:lpstr>
      <vt:lpstr>Apresentação do PowerPoint</vt:lpstr>
      <vt:lpstr>Apresentação do PowerPoint</vt:lpstr>
      <vt:lpstr>Apresentação do PowerPoint</vt:lpstr>
      <vt:lpstr>docs.python.org</vt:lpstr>
      <vt:lpstr>integer overflow</vt:lpstr>
      <vt:lpstr>cs50.ly/hogwarts</vt:lpstr>
      <vt:lpstr>regular expressions</vt:lpstr>
      <vt:lpstr>Apresentação do PowerPoint</vt:lpstr>
      <vt:lpstr>This is CS50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Filipe Pereira</cp:lastModifiedBy>
  <cp:revision>1</cp:revision>
  <dcterms:modified xsi:type="dcterms:W3CDTF">2022-12-02T16:22:25Z</dcterms:modified>
</cp:coreProperties>
</file>