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5442" y="3651067"/>
            <a:ext cx="5518066" cy="2268559"/>
          </a:xfrm>
        </p:spPr>
        <p:txBody>
          <a:bodyPr/>
          <a:lstStyle/>
          <a:p>
            <a:r>
              <a:rPr lang="en-US" dirty="0" err="1" smtClean="0"/>
              <a:t>DayBook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8240" y="387735"/>
            <a:ext cx="5357600" cy="1160213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Today presenting …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199017" y="5643153"/>
            <a:ext cx="3785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Made by: Gut </a:t>
            </a:r>
            <a:r>
              <a:rPr lang="en-US" dirty="0" err="1" smtClean="0"/>
              <a:t>Ioan</a:t>
            </a:r>
            <a:r>
              <a:rPr lang="en-US" dirty="0" smtClean="0"/>
              <a:t> Filip</a:t>
            </a:r>
          </a:p>
          <a:p>
            <a:r>
              <a:rPr lang="en-US" dirty="0" smtClean="0"/>
              <a:t>Coordinator: </a:t>
            </a:r>
            <a:r>
              <a:rPr lang="en-US" dirty="0" err="1" smtClean="0"/>
              <a:t>Velciov</a:t>
            </a:r>
            <a:r>
              <a:rPr lang="en-US" dirty="0" smtClean="0"/>
              <a:t> Darian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102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An application designed for young   			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not only for them, everyone can use it:</a:t>
            </a:r>
          </a:p>
          <a:p>
            <a:pPr lvl="1"/>
            <a:r>
              <a:rPr lang="en-US" dirty="0" smtClean="0"/>
              <a:t>It will be easy to achieve it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Secured</a:t>
            </a:r>
          </a:p>
          <a:p>
            <a:pPr lvl="1"/>
            <a:r>
              <a:rPr lang="en-US" dirty="0" smtClean="0"/>
              <a:t>Dynamic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60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achieved?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with firebase</a:t>
            </a:r>
          </a:p>
          <a:p>
            <a:r>
              <a:rPr lang="en-US" dirty="0" smtClean="0"/>
              <a:t>A main page view </a:t>
            </a:r>
          </a:p>
          <a:p>
            <a:r>
              <a:rPr lang="en-US" dirty="0" smtClean="0"/>
              <a:t>A flipper view in order to see the last posts</a:t>
            </a:r>
          </a:p>
          <a:p>
            <a:r>
              <a:rPr lang="en-US" dirty="0" smtClean="0"/>
              <a:t>Post creation</a:t>
            </a:r>
          </a:p>
          <a:p>
            <a:r>
              <a:rPr lang="en-US" dirty="0" smtClean="0"/>
              <a:t>Account management</a:t>
            </a:r>
          </a:p>
          <a:p>
            <a:r>
              <a:rPr lang="en-US" dirty="0" smtClean="0"/>
              <a:t>Search </a:t>
            </a:r>
          </a:p>
          <a:p>
            <a:r>
              <a:rPr lang="en-US" dirty="0" smtClean="0"/>
              <a:t>Real time database 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7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387" y="1739851"/>
            <a:ext cx="2969127" cy="479157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48590" y="1031965"/>
            <a:ext cx="26372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Main Page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6238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449" y="1371287"/>
            <a:ext cx="2860379" cy="5290770"/>
          </a:xfrm>
          <a:prstGeom prst="rect">
            <a:avLst/>
          </a:prstGeom>
        </p:spPr>
      </p:pic>
      <p:sp>
        <p:nvSpPr>
          <p:cNvPr id="5" name="Title 4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3015569" cy="563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Sliding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88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288091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smtClean="0"/>
              <a:t>Account Settings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670" y="1386522"/>
            <a:ext cx="2792031" cy="498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31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131" y="1528354"/>
            <a:ext cx="2836660" cy="5172892"/>
          </a:xfrm>
        </p:spPr>
      </p:pic>
      <p:sp>
        <p:nvSpPr>
          <p:cNvPr id="5" name="Title 4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2438488" cy="563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Create post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326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Wipe the posts after one day</a:t>
            </a:r>
          </a:p>
          <a:p>
            <a:r>
              <a:rPr lang="en-US" dirty="0" smtClean="0"/>
              <a:t>Messenger</a:t>
            </a:r>
          </a:p>
          <a:p>
            <a:r>
              <a:rPr lang="en-US" dirty="0" smtClean="0"/>
              <a:t>Friends list</a:t>
            </a:r>
          </a:p>
          <a:p>
            <a:r>
              <a:rPr lang="en-US" dirty="0" smtClean="0"/>
              <a:t>Search and Navigation</a:t>
            </a:r>
          </a:p>
          <a:p>
            <a:r>
              <a:rPr lang="en-US" dirty="0" smtClean="0"/>
              <a:t>Localization (nearby users)</a:t>
            </a:r>
          </a:p>
          <a:p>
            <a:r>
              <a:rPr lang="en-US" dirty="0" smtClean="0"/>
              <a:t>Groups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999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Thank you for your attention!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65669" y="5394960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https://github.com/Filipgut/BookDay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6211388" y="5009607"/>
            <a:ext cx="376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Github</a:t>
            </a:r>
            <a:r>
              <a:rPr lang="en-US" smtClean="0"/>
              <a:t> link: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058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C2D1F"/>
      </a:dk2>
      <a:lt2>
        <a:srgbClr val="FAF2C5"/>
      </a:lt2>
      <a:accent1>
        <a:srgbClr val="EA9736"/>
      </a:accent1>
      <a:accent2>
        <a:srgbClr val="EACF56"/>
      </a:accent2>
      <a:accent3>
        <a:srgbClr val="77D4D6"/>
      </a:accent3>
      <a:accent4>
        <a:srgbClr val="54AFDC"/>
      </a:accent4>
      <a:accent5>
        <a:srgbClr val="88C363"/>
      </a:accent5>
      <a:accent6>
        <a:srgbClr val="D9D899"/>
      </a:accent6>
      <a:hlink>
        <a:srgbClr val="A7A574"/>
      </a:hlink>
      <a:folHlink>
        <a:srgbClr val="8B887A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9B359FC9-1E88-4883-B31D-CCECAE2A7B3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37</TotalTime>
  <Words>112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MS Shell Dlg 2</vt:lpstr>
      <vt:lpstr>Wingdings</vt:lpstr>
      <vt:lpstr>Wingdings 3</vt:lpstr>
      <vt:lpstr>Madison</vt:lpstr>
      <vt:lpstr>DayBook</vt:lpstr>
      <vt:lpstr>An application designed for young      generation</vt:lpstr>
      <vt:lpstr>What is achieved? </vt:lpstr>
      <vt:lpstr>PowerPoint Presentation</vt:lpstr>
      <vt:lpstr>Sliding options</vt:lpstr>
      <vt:lpstr>Account Settings</vt:lpstr>
      <vt:lpstr>Create post</vt:lpstr>
      <vt:lpstr>Future plans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DayBook</dc:title>
  <dc:creator>Windows User</dc:creator>
  <cp:lastModifiedBy>Windows User</cp:lastModifiedBy>
  <cp:revision>6</cp:revision>
  <dcterms:created xsi:type="dcterms:W3CDTF">2019-01-12T13:48:21Z</dcterms:created>
  <dcterms:modified xsi:type="dcterms:W3CDTF">2019-01-12T14:27:30Z</dcterms:modified>
</cp:coreProperties>
</file>