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4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98"/>
    <a:srgbClr val="0F2029"/>
    <a:srgbClr val="0E1D28"/>
    <a:srgbClr val="85F1F1"/>
    <a:srgbClr val="487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226" autoAdjust="0"/>
  </p:normalViewPr>
  <p:slideViewPr>
    <p:cSldViewPr snapToGrid="0">
      <p:cViewPr varScale="1">
        <p:scale>
          <a:sx n="38" d="100"/>
          <a:sy n="38" d="100"/>
        </p:scale>
        <p:origin x="504" y="77"/>
      </p:cViewPr>
      <p:guideLst>
        <p:guide orient="horz" pos="4055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2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1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6642-4524-4C85-999E-10AE71816580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DBBC-6EA3-470B-AE5C-358341E76B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09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4">
            <a:extLst>
              <a:ext uri="{FF2B5EF4-FFF2-40B4-BE49-F238E27FC236}">
                <a16:creationId xmlns:a16="http://schemas.microsoft.com/office/drawing/2014/main" id="{CC632B9D-D05F-48EC-A6E0-14A33CD03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70"/>
          <a:stretch/>
        </p:blipFill>
        <p:spPr>
          <a:xfrm>
            <a:off x="1314450" y="224370"/>
            <a:ext cx="7454900" cy="937524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8F29817-1F4B-4EE9-9E66-9C39ACCD7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6972300" cy="69723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90480EC-5B9D-4E24-883F-711A6FFD9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3" y="6107853"/>
            <a:ext cx="8129694" cy="81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B5629-F3E1-4727-B605-BB1B735E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165" y="640505"/>
            <a:ext cx="8281035" cy="1261530"/>
          </a:xfrm>
        </p:spPr>
        <p:txBody>
          <a:bodyPr>
            <a:noAutofit/>
          </a:bodyPr>
          <a:lstStyle/>
          <a:p>
            <a:r>
              <a:rPr lang="pt-BR" sz="4000" dirty="0" err="1">
                <a:latin typeface="Impact" panose="020B0806030902050204" pitchFamily="34" charset="0"/>
              </a:rPr>
              <a:t>Lorem</a:t>
            </a:r>
            <a:r>
              <a:rPr lang="pt-BR" sz="4000" dirty="0">
                <a:latin typeface="Impact" panose="020B0806030902050204" pitchFamily="34" charset="0"/>
              </a:rPr>
              <a:t> ipsum</a:t>
            </a:r>
            <a:br>
              <a:rPr lang="pt-BR" sz="3200" dirty="0">
                <a:latin typeface="Impact" panose="020B0806030902050204" pitchFamily="34" charset="0"/>
              </a:rPr>
            </a:br>
            <a:endParaRPr lang="pt-BR" sz="3200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36F72-8C0D-4307-B785-0F96155B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32" y="2911684"/>
            <a:ext cx="8281035" cy="5815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E945B7C-E9B4-4F78-9DBC-50AB2A575DA2}"/>
              </a:ext>
            </a:extLst>
          </p:cNvPr>
          <p:cNvSpPr txBox="1">
            <a:spLocks/>
          </p:cNvSpPr>
          <p:nvPr/>
        </p:nvSpPr>
        <p:spPr>
          <a:xfrm>
            <a:off x="1320164" y="1650154"/>
            <a:ext cx="8281035" cy="90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/>
              <a:t>Lorem</a:t>
            </a:r>
            <a:r>
              <a:rPr lang="pt-BR" sz="3200" dirty="0"/>
              <a:t> ipsum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5292BE79-12D0-4CCF-B255-43E695B6DDD1}"/>
              </a:ext>
            </a:extLst>
          </p:cNvPr>
          <p:cNvSpPr/>
          <p:nvPr/>
        </p:nvSpPr>
        <p:spPr>
          <a:xfrm rot="5400000">
            <a:off x="301968" y="587719"/>
            <a:ext cx="1768684" cy="141980"/>
          </a:xfrm>
          <a:prstGeom prst="chevron">
            <a:avLst/>
          </a:prstGeom>
          <a:solidFill>
            <a:srgbClr val="0E1D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F20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7DA5FA0-2C38-4E62-8348-2E3DCB3515D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E1D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51A236-4CA4-4932-A8A5-AE10D8CD35EF}"/>
              </a:ext>
            </a:extLst>
          </p:cNvPr>
          <p:cNvSpPr txBox="1"/>
          <p:nvPr/>
        </p:nvSpPr>
        <p:spPr>
          <a:xfrm>
            <a:off x="1123950" y="1264072"/>
            <a:ext cx="681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85F1F1"/>
                </a:solidFill>
                <a:latin typeface="Impact" panose="020B0806030902050204" pitchFamily="34" charset="0"/>
              </a:rPr>
              <a:t>CAPÍTULO - </a:t>
            </a: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D0FBC4E6-38AC-40DA-BEAA-22732AA616B7}"/>
              </a:ext>
            </a:extLst>
          </p:cNvPr>
          <p:cNvSpPr/>
          <p:nvPr/>
        </p:nvSpPr>
        <p:spPr>
          <a:xfrm>
            <a:off x="-2441733" y="1284807"/>
            <a:ext cx="3333750" cy="830997"/>
          </a:xfrm>
          <a:prstGeom prst="chevron">
            <a:avLst/>
          </a:prstGeom>
          <a:solidFill>
            <a:srgbClr val="3F7F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F2029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290233B-6E92-474C-AA27-70A5E462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566" y="2264405"/>
            <a:ext cx="8129694" cy="81296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05C004-DD42-4BE7-872D-13273577E0E5}"/>
              </a:ext>
            </a:extLst>
          </p:cNvPr>
          <p:cNvSpPr txBox="1"/>
          <p:nvPr/>
        </p:nvSpPr>
        <p:spPr>
          <a:xfrm>
            <a:off x="4800600" y="5658356"/>
            <a:ext cx="4369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85F1F1"/>
                </a:solidFill>
                <a:latin typeface="Impact" panose="020B0806030902050204" pitchFamily="34" charset="0"/>
              </a:rPr>
              <a:t>Tema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AA78CD-39A5-4FB2-9867-DF9EBB41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5" y="10362771"/>
            <a:ext cx="8281035" cy="159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36F72-8C0D-4307-B785-0F96155B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82" y="2945971"/>
            <a:ext cx="8281035" cy="159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0C1564-0813-482F-ACFE-FB2D53C1078A}"/>
              </a:ext>
            </a:extLst>
          </p:cNvPr>
          <p:cNvSpPr/>
          <p:nvPr/>
        </p:nvSpPr>
        <p:spPr>
          <a:xfrm>
            <a:off x="-10800" y="1789425"/>
            <a:ext cx="9612000" cy="133350"/>
          </a:xfrm>
          <a:prstGeom prst="rect">
            <a:avLst/>
          </a:prstGeom>
          <a:solidFill>
            <a:srgbClr val="3F7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1F570D0-FACA-48A0-AD63-C4E9A1C05206}"/>
              </a:ext>
            </a:extLst>
          </p:cNvPr>
          <p:cNvSpPr txBox="1">
            <a:spLocks/>
          </p:cNvSpPr>
          <p:nvPr/>
        </p:nvSpPr>
        <p:spPr>
          <a:xfrm>
            <a:off x="541332" y="1109129"/>
            <a:ext cx="8281035" cy="90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 err="1"/>
              <a:t>Lorem</a:t>
            </a:r>
            <a:r>
              <a:rPr lang="pt-BR" sz="3200" b="1" dirty="0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3994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119</Words>
  <Application>Microsoft Office PowerPoint</Application>
  <PresentationFormat>Papel A3 (297 x 420 mm)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Tema do Office</vt:lpstr>
      <vt:lpstr>Apresentação do PowerPoint</vt:lpstr>
      <vt:lpstr>Lorem ipsum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ramos</dc:creator>
  <cp:lastModifiedBy>Filipe ramos</cp:lastModifiedBy>
  <cp:revision>28</cp:revision>
  <dcterms:created xsi:type="dcterms:W3CDTF">2025-10-26T15:36:45Z</dcterms:created>
  <dcterms:modified xsi:type="dcterms:W3CDTF">2025-10-27T21:06:33Z</dcterms:modified>
</cp:coreProperties>
</file>