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6E8B6-40AD-4CF9-9C84-DD13B8D7CE01}" v="15" dt="2024-10-17T00:21:3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i Carvalho Biazoto" userId="3855b095ce7f1ebd" providerId="LiveId" clId="{D326E8B6-40AD-4CF9-9C84-DD13B8D7CE01}"/>
    <pc:docChg chg="custSel addSld modSld">
      <pc:chgData name="Filipi Carvalho Biazoto" userId="3855b095ce7f1ebd" providerId="LiveId" clId="{D326E8B6-40AD-4CF9-9C84-DD13B8D7CE01}" dt="2024-10-17T00:24:51.153" v="232" actId="1076"/>
      <pc:docMkLst>
        <pc:docMk/>
      </pc:docMkLst>
      <pc:sldChg chg="addSp delSp modSp new mod">
        <pc:chgData name="Filipi Carvalho Biazoto" userId="3855b095ce7f1ebd" providerId="LiveId" clId="{D326E8B6-40AD-4CF9-9C84-DD13B8D7CE01}" dt="2024-10-17T00:21:33.622" v="119" actId="1076"/>
        <pc:sldMkLst>
          <pc:docMk/>
          <pc:sldMk cId="3984235567" sldId="256"/>
        </pc:sldMkLst>
        <pc:spChg chg="mod">
          <ac:chgData name="Filipi Carvalho Biazoto" userId="3855b095ce7f1ebd" providerId="LiveId" clId="{D326E8B6-40AD-4CF9-9C84-DD13B8D7CE01}" dt="2024-10-17T00:18:48.149" v="103" actId="1076"/>
          <ac:spMkLst>
            <pc:docMk/>
            <pc:sldMk cId="3984235567" sldId="256"/>
            <ac:spMk id="2" creationId="{383DE7D4-A369-ADED-92CB-7540F23743C1}"/>
          </ac:spMkLst>
        </pc:spChg>
        <pc:spChg chg="mod">
          <ac:chgData name="Filipi Carvalho Biazoto" userId="3855b095ce7f1ebd" providerId="LiveId" clId="{D326E8B6-40AD-4CF9-9C84-DD13B8D7CE01}" dt="2024-10-17T00:18:29.099" v="71" actId="1076"/>
          <ac:spMkLst>
            <pc:docMk/>
            <pc:sldMk cId="3984235567" sldId="256"/>
            <ac:spMk id="3" creationId="{FAA9B576-4252-D3B6-58F7-51536A722177}"/>
          </ac:spMkLst>
        </pc:spChg>
        <pc:graphicFrameChg chg="add mod">
          <ac:chgData name="Filipi Carvalho Biazoto" userId="3855b095ce7f1ebd" providerId="LiveId" clId="{D326E8B6-40AD-4CF9-9C84-DD13B8D7CE01}" dt="2024-10-17T00:20:01.021" v="104"/>
          <ac:graphicFrameMkLst>
            <pc:docMk/>
            <pc:sldMk cId="3984235567" sldId="256"/>
            <ac:graphicFrameMk id="4" creationId="{8530F745-79CD-C277-DFD9-AEB49055F545}"/>
          </ac:graphicFrameMkLst>
        </pc:graphicFrameChg>
        <pc:graphicFrameChg chg="add del mod">
          <ac:chgData name="Filipi Carvalho Biazoto" userId="3855b095ce7f1ebd" providerId="LiveId" clId="{D326E8B6-40AD-4CF9-9C84-DD13B8D7CE01}" dt="2024-10-17T00:20:12.062" v="109" actId="478"/>
          <ac:graphicFrameMkLst>
            <pc:docMk/>
            <pc:sldMk cId="3984235567" sldId="256"/>
            <ac:graphicFrameMk id="5" creationId="{AC5D4E76-8F9D-2319-1E72-80D3B5DD6008}"/>
          </ac:graphicFrameMkLst>
        </pc:graphicFrameChg>
        <pc:picChg chg="add mod">
          <ac:chgData name="Filipi Carvalho Biazoto" userId="3855b095ce7f1ebd" providerId="LiveId" clId="{D326E8B6-40AD-4CF9-9C84-DD13B8D7CE01}" dt="2024-10-17T00:21:33.622" v="119" actId="1076"/>
          <ac:picMkLst>
            <pc:docMk/>
            <pc:sldMk cId="3984235567" sldId="256"/>
            <ac:picMk id="1026" creationId="{AF98AB88-9C28-E425-036E-8DB2CB062C9D}"/>
          </ac:picMkLst>
        </pc:picChg>
      </pc:sldChg>
      <pc:sldChg chg="modSp new mod">
        <pc:chgData name="Filipi Carvalho Biazoto" userId="3855b095ce7f1ebd" providerId="LiveId" clId="{D326E8B6-40AD-4CF9-9C84-DD13B8D7CE01}" dt="2024-10-17T00:22:01.259" v="129" actId="1076"/>
        <pc:sldMkLst>
          <pc:docMk/>
          <pc:sldMk cId="959039824" sldId="257"/>
        </pc:sldMkLst>
        <pc:spChg chg="mod">
          <ac:chgData name="Filipi Carvalho Biazoto" userId="3855b095ce7f1ebd" providerId="LiveId" clId="{D326E8B6-40AD-4CF9-9C84-DD13B8D7CE01}" dt="2024-10-17T00:22:01.259" v="129" actId="1076"/>
          <ac:spMkLst>
            <pc:docMk/>
            <pc:sldMk cId="959039824" sldId="257"/>
            <ac:spMk id="2" creationId="{3FF69C78-D6C4-84A8-E79E-52D452F1B275}"/>
          </ac:spMkLst>
        </pc:spChg>
      </pc:sldChg>
      <pc:sldChg chg="modSp new mod">
        <pc:chgData name="Filipi Carvalho Biazoto" userId="3855b095ce7f1ebd" providerId="LiveId" clId="{D326E8B6-40AD-4CF9-9C84-DD13B8D7CE01}" dt="2024-10-17T00:22:39.470" v="146" actId="1076"/>
        <pc:sldMkLst>
          <pc:docMk/>
          <pc:sldMk cId="3569300471" sldId="258"/>
        </pc:sldMkLst>
        <pc:spChg chg="mod">
          <ac:chgData name="Filipi Carvalho Biazoto" userId="3855b095ce7f1ebd" providerId="LiveId" clId="{D326E8B6-40AD-4CF9-9C84-DD13B8D7CE01}" dt="2024-10-17T00:22:39.470" v="146" actId="1076"/>
          <ac:spMkLst>
            <pc:docMk/>
            <pc:sldMk cId="3569300471" sldId="258"/>
            <ac:spMk id="2" creationId="{11C26D04-CD2C-1B47-F5C3-04974C0ED882}"/>
          </ac:spMkLst>
        </pc:spChg>
      </pc:sldChg>
      <pc:sldChg chg="modSp new mod">
        <pc:chgData name="Filipi Carvalho Biazoto" userId="3855b095ce7f1ebd" providerId="LiveId" clId="{D326E8B6-40AD-4CF9-9C84-DD13B8D7CE01}" dt="2024-10-17T00:23:09.716" v="170" actId="20577"/>
        <pc:sldMkLst>
          <pc:docMk/>
          <pc:sldMk cId="683778948" sldId="259"/>
        </pc:sldMkLst>
        <pc:spChg chg="mod">
          <ac:chgData name="Filipi Carvalho Biazoto" userId="3855b095ce7f1ebd" providerId="LiveId" clId="{D326E8B6-40AD-4CF9-9C84-DD13B8D7CE01}" dt="2024-10-17T00:23:09.716" v="170" actId="20577"/>
          <ac:spMkLst>
            <pc:docMk/>
            <pc:sldMk cId="683778948" sldId="259"/>
            <ac:spMk id="2" creationId="{A74CE2DC-72E6-3ECC-11E9-C76BEF17CD18}"/>
          </ac:spMkLst>
        </pc:spChg>
      </pc:sldChg>
      <pc:sldChg chg="modSp new mod">
        <pc:chgData name="Filipi Carvalho Biazoto" userId="3855b095ce7f1ebd" providerId="LiveId" clId="{D326E8B6-40AD-4CF9-9C84-DD13B8D7CE01}" dt="2024-10-17T00:23:20.889" v="178" actId="20577"/>
        <pc:sldMkLst>
          <pc:docMk/>
          <pc:sldMk cId="3881800342" sldId="260"/>
        </pc:sldMkLst>
        <pc:spChg chg="mod">
          <ac:chgData name="Filipi Carvalho Biazoto" userId="3855b095ce7f1ebd" providerId="LiveId" clId="{D326E8B6-40AD-4CF9-9C84-DD13B8D7CE01}" dt="2024-10-17T00:23:20.889" v="178" actId="20577"/>
          <ac:spMkLst>
            <pc:docMk/>
            <pc:sldMk cId="3881800342" sldId="260"/>
            <ac:spMk id="2" creationId="{A2D23CD2-1277-C55C-2B96-BE9BFBABC42F}"/>
          </ac:spMkLst>
        </pc:spChg>
      </pc:sldChg>
      <pc:sldChg chg="modSp new mod">
        <pc:chgData name="Filipi Carvalho Biazoto" userId="3855b095ce7f1ebd" providerId="LiveId" clId="{D326E8B6-40AD-4CF9-9C84-DD13B8D7CE01}" dt="2024-10-17T00:23:44.404" v="189" actId="20577"/>
        <pc:sldMkLst>
          <pc:docMk/>
          <pc:sldMk cId="587547692" sldId="261"/>
        </pc:sldMkLst>
        <pc:spChg chg="mod">
          <ac:chgData name="Filipi Carvalho Biazoto" userId="3855b095ce7f1ebd" providerId="LiveId" clId="{D326E8B6-40AD-4CF9-9C84-DD13B8D7CE01}" dt="2024-10-17T00:23:44.404" v="189" actId="20577"/>
          <ac:spMkLst>
            <pc:docMk/>
            <pc:sldMk cId="587547692" sldId="261"/>
            <ac:spMk id="2" creationId="{0D81C4B2-CFD8-93C9-DA1F-A3AEB5BA61F8}"/>
          </ac:spMkLst>
        </pc:spChg>
      </pc:sldChg>
      <pc:sldChg chg="modSp new mod">
        <pc:chgData name="Filipi Carvalho Biazoto" userId="3855b095ce7f1ebd" providerId="LiveId" clId="{D326E8B6-40AD-4CF9-9C84-DD13B8D7CE01}" dt="2024-10-17T00:24:00.308" v="196" actId="1076"/>
        <pc:sldMkLst>
          <pc:docMk/>
          <pc:sldMk cId="197744686" sldId="262"/>
        </pc:sldMkLst>
        <pc:spChg chg="mod">
          <ac:chgData name="Filipi Carvalho Biazoto" userId="3855b095ce7f1ebd" providerId="LiveId" clId="{D326E8B6-40AD-4CF9-9C84-DD13B8D7CE01}" dt="2024-10-17T00:24:00.308" v="196" actId="1076"/>
          <ac:spMkLst>
            <pc:docMk/>
            <pc:sldMk cId="197744686" sldId="262"/>
            <ac:spMk id="2" creationId="{005AF6FC-1EDF-8D60-004B-FA04847CF09A}"/>
          </ac:spMkLst>
        </pc:spChg>
      </pc:sldChg>
      <pc:sldChg chg="modSp new mod">
        <pc:chgData name="Filipi Carvalho Biazoto" userId="3855b095ce7f1ebd" providerId="LiveId" clId="{D326E8B6-40AD-4CF9-9C84-DD13B8D7CE01}" dt="2024-10-17T00:24:31.927" v="212" actId="1076"/>
        <pc:sldMkLst>
          <pc:docMk/>
          <pc:sldMk cId="4149026135" sldId="263"/>
        </pc:sldMkLst>
        <pc:spChg chg="mod">
          <ac:chgData name="Filipi Carvalho Biazoto" userId="3855b095ce7f1ebd" providerId="LiveId" clId="{D326E8B6-40AD-4CF9-9C84-DD13B8D7CE01}" dt="2024-10-17T00:24:31.927" v="212" actId="1076"/>
          <ac:spMkLst>
            <pc:docMk/>
            <pc:sldMk cId="4149026135" sldId="263"/>
            <ac:spMk id="2" creationId="{884CD826-562F-C040-B142-76B1162A30FE}"/>
          </ac:spMkLst>
        </pc:spChg>
      </pc:sldChg>
      <pc:sldChg chg="modSp new mod">
        <pc:chgData name="Filipi Carvalho Biazoto" userId="3855b095ce7f1ebd" providerId="LiveId" clId="{D326E8B6-40AD-4CF9-9C84-DD13B8D7CE01}" dt="2024-10-17T00:24:40.447" v="221" actId="1076"/>
        <pc:sldMkLst>
          <pc:docMk/>
          <pc:sldMk cId="4081489896" sldId="264"/>
        </pc:sldMkLst>
        <pc:spChg chg="mod">
          <ac:chgData name="Filipi Carvalho Biazoto" userId="3855b095ce7f1ebd" providerId="LiveId" clId="{D326E8B6-40AD-4CF9-9C84-DD13B8D7CE01}" dt="2024-10-17T00:24:40.447" v="221" actId="1076"/>
          <ac:spMkLst>
            <pc:docMk/>
            <pc:sldMk cId="4081489896" sldId="264"/>
            <ac:spMk id="2" creationId="{AE156F99-9673-2032-DD20-268D1E20EA49}"/>
          </ac:spMkLst>
        </pc:spChg>
      </pc:sldChg>
      <pc:sldChg chg="modSp new mod">
        <pc:chgData name="Filipi Carvalho Biazoto" userId="3855b095ce7f1ebd" providerId="LiveId" clId="{D326E8B6-40AD-4CF9-9C84-DD13B8D7CE01}" dt="2024-10-17T00:24:51.153" v="232" actId="1076"/>
        <pc:sldMkLst>
          <pc:docMk/>
          <pc:sldMk cId="1066944377" sldId="265"/>
        </pc:sldMkLst>
        <pc:spChg chg="mod">
          <ac:chgData name="Filipi Carvalho Biazoto" userId="3855b095ce7f1ebd" providerId="LiveId" clId="{D326E8B6-40AD-4CF9-9C84-DD13B8D7CE01}" dt="2024-10-17T00:24:51.153" v="232" actId="1076"/>
          <ac:spMkLst>
            <pc:docMk/>
            <pc:sldMk cId="1066944377" sldId="265"/>
            <ac:spMk id="2" creationId="{40DCD9D5-365C-0635-62B0-989BA9BDE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2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48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2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77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3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5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0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8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8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76DFA1-D91B-4A92-BDAA-CAC35F59E22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4F83B0-74D1-45FF-9017-0729075D9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721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E7D4-A369-ADED-92CB-7540F2374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3407"/>
            <a:ext cx="9440034" cy="771834"/>
          </a:xfrm>
        </p:spPr>
        <p:txBody>
          <a:bodyPr>
            <a:normAutofit fontScale="90000"/>
          </a:bodyPr>
          <a:lstStyle/>
          <a:p>
            <a:r>
              <a:rPr lang="pt-BR" dirty="0"/>
              <a:t>Estacionamento Inteligente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9B576-4252-D3B6-58F7-51536A72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4108" y="5476034"/>
            <a:ext cx="1883784" cy="1288559"/>
          </a:xfrm>
        </p:spPr>
        <p:txBody>
          <a:bodyPr>
            <a:normAutofit/>
          </a:bodyPr>
          <a:lstStyle/>
          <a:p>
            <a:r>
              <a:rPr lang="pt-BR" dirty="0"/>
              <a:t>Grupo</a:t>
            </a:r>
          </a:p>
          <a:p>
            <a:r>
              <a:rPr lang="pt-BR" dirty="0"/>
              <a:t>- Filipi Biazoto</a:t>
            </a:r>
          </a:p>
          <a:p>
            <a:r>
              <a:rPr lang="pt-BR" dirty="0"/>
              <a:t>- Jean Pasquini</a:t>
            </a:r>
          </a:p>
        </p:txBody>
      </p:sp>
      <p:pic>
        <p:nvPicPr>
          <p:cNvPr id="1026" name="Picture 2" descr="Arduino">
            <a:extLst>
              <a:ext uri="{FF2B5EF4-FFF2-40B4-BE49-F238E27FC236}">
                <a16:creationId xmlns:a16="http://schemas.microsoft.com/office/drawing/2014/main" id="{AF98AB88-9C28-E425-036E-8DB2CB06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8" y="2139822"/>
            <a:ext cx="2578356" cy="257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3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D9D5-365C-0635-62B0-989BA9BD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A2102-F89B-1D71-E63E-4526DDF2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94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69C78-D6C4-84A8-E79E-52D452F1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0441C-DD3C-A450-6218-EDD776AD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26D04-CD2C-1B47-F5C3-04974C0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9CDB1-2102-E6EE-DE9F-E209C3A8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3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CE2DC-72E6-3ECC-11E9-C76BEF17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748"/>
            <a:ext cx="10353762" cy="970450"/>
          </a:xfrm>
        </p:spPr>
        <p:txBody>
          <a:bodyPr/>
          <a:lstStyle/>
          <a:p>
            <a:r>
              <a:rPr lang="pt-BR" dirty="0"/>
              <a:t>MATERIAIS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86CA8-4C1D-A869-3CBB-4B94BD29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7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23CD2-1277-C55C-2B96-BE9BFBAB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MAQUETE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827A4-A71E-3FD3-97D2-220FC29F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C4B2-CFD8-93C9-DA1F-A3AEB5BA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CIRCUITO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75235-F3A7-B5D1-2FCD-0CF9EB7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5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AF6FC-1EDF-8D60-004B-FA04847C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CODIGO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D2718-F66F-14BA-B045-49A22EF8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4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CD826-562F-C040-B142-76B1162A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PROJETO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B9E43-B10D-69A8-C40A-4D70C0CB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02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56F99-9673-2032-DD20-268D1E20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dirty="0"/>
              <a:t>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E8928-00EE-8F25-A2DC-AE77DDDC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8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7</TotalTime>
  <Words>19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Ardósia</vt:lpstr>
      <vt:lpstr>Estacionamento Inteligente</vt:lpstr>
      <vt:lpstr>IDEIA</vt:lpstr>
      <vt:lpstr>OBJETIVO</vt:lpstr>
      <vt:lpstr>MATERIAIS</vt:lpstr>
      <vt:lpstr>MAQUETE</vt:lpstr>
      <vt:lpstr>CIRCUITO</vt:lpstr>
      <vt:lpstr>CODIGO</vt:lpstr>
      <vt:lpstr>PROJETO FINAL</vt:lpstr>
      <vt:lpstr>MELHORIA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Filipi Carvalho Biazoto</dc:creator>
  <cp:lastModifiedBy>Filipi Carvalho Biazoto</cp:lastModifiedBy>
  <cp:revision>1</cp:revision>
  <dcterms:created xsi:type="dcterms:W3CDTF">2024-10-17T00:17:13Z</dcterms:created>
  <dcterms:modified xsi:type="dcterms:W3CDTF">2024-10-17T00:24:52Z</dcterms:modified>
</cp:coreProperties>
</file>