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9" r:id="rId3"/>
    <p:sldId id="259" r:id="rId4"/>
    <p:sldId id="290" r:id="rId5"/>
    <p:sldId id="277" r:id="rId6"/>
    <p:sldId id="291" r:id="rId7"/>
    <p:sldId id="292" r:id="rId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Fira Sans Medium" panose="020B06030500000200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09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11" y="53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>
          <a:extLst>
            <a:ext uri="{FF2B5EF4-FFF2-40B4-BE49-F238E27FC236}">
              <a16:creationId xmlns:a16="http://schemas.microsoft.com/office/drawing/2014/main" id="{339BAC32-C56A-8DE4-F46A-8DC768DE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>
            <a:extLst>
              <a:ext uri="{FF2B5EF4-FFF2-40B4-BE49-F238E27FC236}">
                <a16:creationId xmlns:a16="http://schemas.microsoft.com/office/drawing/2014/main" id="{FF205C03-608E-9F6E-69E7-D48CA1424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>
            <a:extLst>
              <a:ext uri="{FF2B5EF4-FFF2-40B4-BE49-F238E27FC236}">
                <a16:creationId xmlns:a16="http://schemas.microsoft.com/office/drawing/2014/main" id="{844FBF2F-E0F5-9312-ED00-CDC1621BB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7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10FAFFB4-3B6C-150B-5EBB-65ABFCDA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>
            <a:extLst>
              <a:ext uri="{FF2B5EF4-FFF2-40B4-BE49-F238E27FC236}">
                <a16:creationId xmlns:a16="http://schemas.microsoft.com/office/drawing/2014/main" id="{FA4AAF10-A95B-106F-6926-05C29B01D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>
            <a:extLst>
              <a:ext uri="{FF2B5EF4-FFF2-40B4-BE49-F238E27FC236}">
                <a16:creationId xmlns:a16="http://schemas.microsoft.com/office/drawing/2014/main" id="{DCFA3B71-DB37-7388-2ECF-153FE67FC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237687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Estacionamento Inteligente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Filipi Biazoto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Jean Pasquini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31;p23">
            <a:extLst>
              <a:ext uri="{FF2B5EF4-FFF2-40B4-BE49-F238E27FC236}">
                <a16:creationId xmlns:a16="http://schemas.microsoft.com/office/drawing/2014/main" id="{A16FE513-A0D0-B977-4AD4-4E095A659C03}"/>
              </a:ext>
            </a:extLst>
          </p:cNvPr>
          <p:cNvGrpSpPr/>
          <p:nvPr/>
        </p:nvGrpSpPr>
        <p:grpSpPr>
          <a:xfrm rot="19855782">
            <a:off x="4982283" y="3203684"/>
            <a:ext cx="481847" cy="488199"/>
            <a:chOff x="7414685" y="3440815"/>
            <a:chExt cx="621974" cy="623024"/>
          </a:xfrm>
          <a:solidFill>
            <a:schemeClr val="tx2"/>
          </a:solidFill>
        </p:grpSpPr>
        <p:sp>
          <p:nvSpPr>
            <p:cNvPr id="3" name="Google Shape;1832;p23">
              <a:extLst>
                <a:ext uri="{FF2B5EF4-FFF2-40B4-BE49-F238E27FC236}">
                  <a16:creationId xmlns:a16="http://schemas.microsoft.com/office/drawing/2014/main" id="{532ED158-BBC6-E58F-A9EC-7DAA773C72F2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33;p23">
              <a:extLst>
                <a:ext uri="{FF2B5EF4-FFF2-40B4-BE49-F238E27FC236}">
                  <a16:creationId xmlns:a16="http://schemas.microsoft.com/office/drawing/2014/main" id="{9D2EB36C-F445-588D-EA54-6B244A7D45B9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4;p23">
              <a:extLst>
                <a:ext uri="{FF2B5EF4-FFF2-40B4-BE49-F238E27FC236}">
                  <a16:creationId xmlns:a16="http://schemas.microsoft.com/office/drawing/2014/main" id="{86EEC2AA-2836-C214-B4F0-C4C20112C10C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5;p23">
              <a:extLst>
                <a:ext uri="{FF2B5EF4-FFF2-40B4-BE49-F238E27FC236}">
                  <a16:creationId xmlns:a16="http://schemas.microsoft.com/office/drawing/2014/main" id="{49C643B9-819C-9245-2AA5-D23526F06128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6;p23">
              <a:extLst>
                <a:ext uri="{FF2B5EF4-FFF2-40B4-BE49-F238E27FC236}">
                  <a16:creationId xmlns:a16="http://schemas.microsoft.com/office/drawing/2014/main" id="{D75FC294-A3F5-D593-7D31-EC34428A6315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7;p23">
              <a:extLst>
                <a:ext uri="{FF2B5EF4-FFF2-40B4-BE49-F238E27FC236}">
                  <a16:creationId xmlns:a16="http://schemas.microsoft.com/office/drawing/2014/main" id="{CA537C85-D198-2F92-C4BC-7BF3B7CF7AE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8;p23">
              <a:extLst>
                <a:ext uri="{FF2B5EF4-FFF2-40B4-BE49-F238E27FC236}">
                  <a16:creationId xmlns:a16="http://schemas.microsoft.com/office/drawing/2014/main" id="{E043A58D-1A74-33A9-1B7A-09CC4D0DC6DD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9;p23">
              <a:extLst>
                <a:ext uri="{FF2B5EF4-FFF2-40B4-BE49-F238E27FC236}">
                  <a16:creationId xmlns:a16="http://schemas.microsoft.com/office/drawing/2014/main" id="{1215BC40-4414-F7E4-890B-85692E25F866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40;p23">
              <a:extLst>
                <a:ext uri="{FF2B5EF4-FFF2-40B4-BE49-F238E27FC236}">
                  <a16:creationId xmlns:a16="http://schemas.microsoft.com/office/drawing/2014/main" id="{8C4E4629-3448-D885-B8F2-817EB9693799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41;p23">
              <a:extLst>
                <a:ext uri="{FF2B5EF4-FFF2-40B4-BE49-F238E27FC236}">
                  <a16:creationId xmlns:a16="http://schemas.microsoft.com/office/drawing/2014/main" id="{DE0FDEB1-EC27-654D-19B7-18793EC59921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2;p23">
              <a:extLst>
                <a:ext uri="{FF2B5EF4-FFF2-40B4-BE49-F238E27FC236}">
                  <a16:creationId xmlns:a16="http://schemas.microsoft.com/office/drawing/2014/main" id="{8A3A104C-A9AC-E617-B677-CD54AFAF92D0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3;p23">
              <a:extLst>
                <a:ext uri="{FF2B5EF4-FFF2-40B4-BE49-F238E27FC236}">
                  <a16:creationId xmlns:a16="http://schemas.microsoft.com/office/drawing/2014/main" id="{AF05708A-486F-2785-1CB2-C19FEFFC7750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4;p23">
              <a:extLst>
                <a:ext uri="{FF2B5EF4-FFF2-40B4-BE49-F238E27FC236}">
                  <a16:creationId xmlns:a16="http://schemas.microsoft.com/office/drawing/2014/main" id="{1AC329AE-2E7B-075F-7BD0-5896A85A33C8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5;p23">
              <a:extLst>
                <a:ext uri="{FF2B5EF4-FFF2-40B4-BE49-F238E27FC236}">
                  <a16:creationId xmlns:a16="http://schemas.microsoft.com/office/drawing/2014/main" id="{EB2CE5CD-53DF-4F42-BEA0-23E68A9E9830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6;p23">
              <a:extLst>
                <a:ext uri="{FF2B5EF4-FFF2-40B4-BE49-F238E27FC236}">
                  <a16:creationId xmlns:a16="http://schemas.microsoft.com/office/drawing/2014/main" id="{9C52BE8E-2016-7D9E-9B98-DAA97747FBB5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7;p23">
              <a:extLst>
                <a:ext uri="{FF2B5EF4-FFF2-40B4-BE49-F238E27FC236}">
                  <a16:creationId xmlns:a16="http://schemas.microsoft.com/office/drawing/2014/main" id="{E95FC8CB-2886-008D-DD7B-8BD09E5896C3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Primeiros passos com o Arduino – MakerZine">
            <a:extLst>
              <a:ext uri="{FF2B5EF4-FFF2-40B4-BE49-F238E27FC236}">
                <a16:creationId xmlns:a16="http://schemas.microsoft.com/office/drawing/2014/main" id="{28372988-4786-D93D-F01D-DC3378CF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15" y="2509367"/>
            <a:ext cx="387142" cy="2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>
          <a:extLst>
            <a:ext uri="{FF2B5EF4-FFF2-40B4-BE49-F238E27FC236}">
              <a16:creationId xmlns:a16="http://schemas.microsoft.com/office/drawing/2014/main" id="{22C58072-ECAA-6885-B728-D8E81094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CC6071FA-DE49-5071-2E57-F389E3A83CB0}"/>
              </a:ext>
            </a:extLst>
          </p:cNvPr>
          <p:cNvSpPr/>
          <p:nvPr/>
        </p:nvSpPr>
        <p:spPr>
          <a:xfrm>
            <a:off x="1840011" y="461784"/>
            <a:ext cx="6452353" cy="4248625"/>
          </a:xfrm>
          <a:prstGeom prst="wedgeRoundRectCallout">
            <a:avLst>
              <a:gd name="adj1" fmla="val -55090"/>
              <a:gd name="adj2" fmla="val 1814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7" name="Google Shape;1577;p19">
            <a:extLst>
              <a:ext uri="{FF2B5EF4-FFF2-40B4-BE49-F238E27FC236}">
                <a16:creationId xmlns:a16="http://schemas.microsoft.com/office/drawing/2014/main" id="{A4EE06C7-97CD-8737-8031-AAE842856136}"/>
              </a:ext>
            </a:extLst>
          </p:cNvPr>
          <p:cNvSpPr/>
          <p:nvPr/>
        </p:nvSpPr>
        <p:spPr>
          <a:xfrm>
            <a:off x="595639" y="2955850"/>
            <a:ext cx="856497" cy="1754559"/>
          </a:xfrm>
          <a:custGeom>
            <a:avLst/>
            <a:gdLst/>
            <a:ahLst/>
            <a:cxnLst/>
            <a:rect l="l" t="t" r="r" b="b"/>
            <a:pathLst>
              <a:path w="31259" h="64035" extrusionOk="0">
                <a:moveTo>
                  <a:pt x="4693" y="0"/>
                </a:moveTo>
                <a:cubicBezTo>
                  <a:pt x="2092" y="0"/>
                  <a:pt x="1" y="2110"/>
                  <a:pt x="1" y="4719"/>
                </a:cubicBezTo>
                <a:lnTo>
                  <a:pt x="1" y="59285"/>
                </a:lnTo>
                <a:cubicBezTo>
                  <a:pt x="1" y="61913"/>
                  <a:pt x="2123" y="64035"/>
                  <a:pt x="4751" y="64035"/>
                </a:cubicBezTo>
                <a:lnTo>
                  <a:pt x="26508" y="64035"/>
                </a:lnTo>
                <a:cubicBezTo>
                  <a:pt x="29105" y="64035"/>
                  <a:pt x="31227" y="61913"/>
                  <a:pt x="31227" y="59285"/>
                </a:cubicBezTo>
                <a:lnTo>
                  <a:pt x="31258" y="4751"/>
                </a:lnTo>
                <a:cubicBezTo>
                  <a:pt x="31258" y="2122"/>
                  <a:pt x="29136" y="0"/>
                  <a:pt x="26508" y="0"/>
                </a:cubicBezTo>
                <a:lnTo>
                  <a:pt x="4751" y="0"/>
                </a:lnTo>
                <a:cubicBezTo>
                  <a:pt x="4732" y="0"/>
                  <a:pt x="4713" y="0"/>
                  <a:pt x="4693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9">
            <a:extLst>
              <a:ext uri="{FF2B5EF4-FFF2-40B4-BE49-F238E27FC236}">
                <a16:creationId xmlns:a16="http://schemas.microsoft.com/office/drawing/2014/main" id="{E891ED44-31C5-1968-1E87-76CA2DFC2D38}"/>
              </a:ext>
            </a:extLst>
          </p:cNvPr>
          <p:cNvSpPr/>
          <p:nvPr/>
        </p:nvSpPr>
        <p:spPr>
          <a:xfrm>
            <a:off x="634711" y="3007910"/>
            <a:ext cx="777502" cy="1641781"/>
          </a:xfrm>
          <a:custGeom>
            <a:avLst/>
            <a:gdLst/>
            <a:ahLst/>
            <a:cxnLst/>
            <a:rect l="l" t="t" r="r" b="b"/>
            <a:pathLst>
              <a:path w="28376" h="59919" extrusionOk="0">
                <a:moveTo>
                  <a:pt x="3325" y="1"/>
                </a:moveTo>
                <a:cubicBezTo>
                  <a:pt x="1520" y="1"/>
                  <a:pt x="32" y="1489"/>
                  <a:pt x="32" y="3326"/>
                </a:cubicBezTo>
                <a:lnTo>
                  <a:pt x="0" y="56593"/>
                </a:lnTo>
                <a:cubicBezTo>
                  <a:pt x="0" y="58398"/>
                  <a:pt x="1489" y="59886"/>
                  <a:pt x="3325" y="59886"/>
                </a:cubicBezTo>
                <a:lnTo>
                  <a:pt x="25050" y="59918"/>
                </a:lnTo>
                <a:cubicBezTo>
                  <a:pt x="26887" y="59918"/>
                  <a:pt x="28376" y="58430"/>
                  <a:pt x="28376" y="56593"/>
                </a:cubicBezTo>
                <a:lnTo>
                  <a:pt x="28376" y="3326"/>
                </a:lnTo>
                <a:cubicBezTo>
                  <a:pt x="28376" y="1521"/>
                  <a:pt x="26887" y="32"/>
                  <a:pt x="25050" y="32"/>
                </a:cubicBezTo>
                <a:lnTo>
                  <a:pt x="20838" y="32"/>
                </a:lnTo>
                <a:cubicBezTo>
                  <a:pt x="20268" y="32"/>
                  <a:pt x="19825" y="507"/>
                  <a:pt x="19825" y="1077"/>
                </a:cubicBezTo>
                <a:lnTo>
                  <a:pt x="19825" y="1869"/>
                </a:lnTo>
                <a:cubicBezTo>
                  <a:pt x="19825" y="2439"/>
                  <a:pt x="19350" y="2914"/>
                  <a:pt x="18780" y="2914"/>
                </a:cubicBezTo>
                <a:lnTo>
                  <a:pt x="10578" y="2914"/>
                </a:lnTo>
                <a:cubicBezTo>
                  <a:pt x="10007" y="2914"/>
                  <a:pt x="9532" y="2439"/>
                  <a:pt x="9532" y="1837"/>
                </a:cubicBezTo>
                <a:lnTo>
                  <a:pt x="9532" y="1077"/>
                </a:lnTo>
                <a:cubicBezTo>
                  <a:pt x="9532" y="476"/>
                  <a:pt x="9089" y="1"/>
                  <a:pt x="85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9">
            <a:extLst>
              <a:ext uri="{FF2B5EF4-FFF2-40B4-BE49-F238E27FC236}">
                <a16:creationId xmlns:a16="http://schemas.microsoft.com/office/drawing/2014/main" id="{84F03AF9-3FCD-26DA-0DFA-66B6901C6681}"/>
              </a:ext>
            </a:extLst>
          </p:cNvPr>
          <p:cNvSpPr/>
          <p:nvPr/>
        </p:nvSpPr>
        <p:spPr>
          <a:xfrm>
            <a:off x="775273" y="3330709"/>
            <a:ext cx="26057" cy="32140"/>
          </a:xfrm>
          <a:custGeom>
            <a:avLst/>
            <a:gdLst/>
            <a:ahLst/>
            <a:cxnLst/>
            <a:rect l="l" t="t" r="r" b="b"/>
            <a:pathLst>
              <a:path w="951" h="1173" extrusionOk="0">
                <a:moveTo>
                  <a:pt x="0" y="0"/>
                </a:moveTo>
                <a:lnTo>
                  <a:pt x="0" y="95"/>
                </a:lnTo>
                <a:lnTo>
                  <a:pt x="412" y="95"/>
                </a:lnTo>
                <a:lnTo>
                  <a:pt x="412" y="1172"/>
                </a:lnTo>
                <a:lnTo>
                  <a:pt x="539" y="1172"/>
                </a:lnTo>
                <a:lnTo>
                  <a:pt x="539" y="95"/>
                </a:lnTo>
                <a:lnTo>
                  <a:pt x="951" y="95"/>
                </a:lnTo>
                <a:lnTo>
                  <a:pt x="95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9">
            <a:extLst>
              <a:ext uri="{FF2B5EF4-FFF2-40B4-BE49-F238E27FC236}">
                <a16:creationId xmlns:a16="http://schemas.microsoft.com/office/drawing/2014/main" id="{916B6072-1617-6F1D-A68A-950610FB4D61}"/>
              </a:ext>
            </a:extLst>
          </p:cNvPr>
          <p:cNvSpPr/>
          <p:nvPr/>
        </p:nvSpPr>
        <p:spPr>
          <a:xfrm>
            <a:off x="801303" y="3338518"/>
            <a:ext cx="23454" cy="24331"/>
          </a:xfrm>
          <a:custGeom>
            <a:avLst/>
            <a:gdLst/>
            <a:ahLst/>
            <a:cxnLst/>
            <a:rect l="l" t="t" r="r" b="b"/>
            <a:pathLst>
              <a:path w="856" h="888" extrusionOk="0">
                <a:moveTo>
                  <a:pt x="444" y="95"/>
                </a:moveTo>
                <a:cubicBezTo>
                  <a:pt x="602" y="95"/>
                  <a:pt x="729" y="222"/>
                  <a:pt x="729" y="380"/>
                </a:cubicBezTo>
                <a:lnTo>
                  <a:pt x="127" y="380"/>
                </a:lnTo>
                <a:cubicBezTo>
                  <a:pt x="127" y="222"/>
                  <a:pt x="254" y="95"/>
                  <a:pt x="444" y="95"/>
                </a:cubicBezTo>
                <a:close/>
                <a:moveTo>
                  <a:pt x="412" y="0"/>
                </a:moveTo>
                <a:cubicBezTo>
                  <a:pt x="191" y="0"/>
                  <a:pt x="1" y="190"/>
                  <a:pt x="1" y="444"/>
                </a:cubicBezTo>
                <a:cubicBezTo>
                  <a:pt x="1" y="697"/>
                  <a:pt x="191" y="887"/>
                  <a:pt x="476" y="887"/>
                </a:cubicBezTo>
                <a:cubicBezTo>
                  <a:pt x="602" y="887"/>
                  <a:pt x="729" y="855"/>
                  <a:pt x="792" y="760"/>
                </a:cubicBezTo>
                <a:lnTo>
                  <a:pt x="729" y="665"/>
                </a:lnTo>
                <a:cubicBezTo>
                  <a:pt x="666" y="760"/>
                  <a:pt x="571" y="792"/>
                  <a:pt x="476" y="792"/>
                </a:cubicBezTo>
                <a:cubicBezTo>
                  <a:pt x="286" y="792"/>
                  <a:pt x="127" y="665"/>
                  <a:pt x="127" y="475"/>
                </a:cubicBezTo>
                <a:lnTo>
                  <a:pt x="856" y="475"/>
                </a:lnTo>
                <a:cubicBezTo>
                  <a:pt x="856" y="475"/>
                  <a:pt x="856" y="444"/>
                  <a:pt x="856" y="444"/>
                </a:cubicBezTo>
                <a:cubicBezTo>
                  <a:pt x="856" y="190"/>
                  <a:pt x="666" y="0"/>
                  <a:pt x="41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19">
            <a:extLst>
              <a:ext uri="{FF2B5EF4-FFF2-40B4-BE49-F238E27FC236}">
                <a16:creationId xmlns:a16="http://schemas.microsoft.com/office/drawing/2014/main" id="{CCB3CDCD-1CF8-F467-4D92-E58E2790ACE9}"/>
              </a:ext>
            </a:extLst>
          </p:cNvPr>
          <p:cNvSpPr/>
          <p:nvPr/>
        </p:nvSpPr>
        <p:spPr>
          <a:xfrm>
            <a:off x="827333" y="3338518"/>
            <a:ext cx="22578" cy="24331"/>
          </a:xfrm>
          <a:custGeom>
            <a:avLst/>
            <a:gdLst/>
            <a:ahLst/>
            <a:cxnLst/>
            <a:rect l="l" t="t" r="r" b="b"/>
            <a:pathLst>
              <a:path w="824" h="888" extrusionOk="0">
                <a:moveTo>
                  <a:pt x="1" y="0"/>
                </a:moveTo>
                <a:lnTo>
                  <a:pt x="349" y="412"/>
                </a:lnTo>
                <a:lnTo>
                  <a:pt x="1" y="887"/>
                </a:lnTo>
                <a:lnTo>
                  <a:pt x="127" y="887"/>
                </a:lnTo>
                <a:lnTo>
                  <a:pt x="412" y="507"/>
                </a:lnTo>
                <a:lnTo>
                  <a:pt x="697" y="887"/>
                </a:lnTo>
                <a:lnTo>
                  <a:pt x="824" y="887"/>
                </a:lnTo>
                <a:lnTo>
                  <a:pt x="476" y="412"/>
                </a:lnTo>
                <a:lnTo>
                  <a:pt x="792" y="0"/>
                </a:lnTo>
                <a:lnTo>
                  <a:pt x="666" y="0"/>
                </a:lnTo>
                <a:lnTo>
                  <a:pt x="412" y="349"/>
                </a:lnTo>
                <a:lnTo>
                  <a:pt x="15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9">
            <a:extLst>
              <a:ext uri="{FF2B5EF4-FFF2-40B4-BE49-F238E27FC236}">
                <a16:creationId xmlns:a16="http://schemas.microsoft.com/office/drawing/2014/main" id="{7769B0BC-FB4D-35A2-003D-1F59554EAC0E}"/>
              </a:ext>
            </a:extLst>
          </p:cNvPr>
          <p:cNvSpPr/>
          <p:nvPr/>
        </p:nvSpPr>
        <p:spPr>
          <a:xfrm>
            <a:off x="851637" y="3333312"/>
            <a:ext cx="16522" cy="29537"/>
          </a:xfrm>
          <a:custGeom>
            <a:avLst/>
            <a:gdLst/>
            <a:ahLst/>
            <a:cxnLst/>
            <a:rect l="l" t="t" r="r" b="b"/>
            <a:pathLst>
              <a:path w="603" h="1078" extrusionOk="0">
                <a:moveTo>
                  <a:pt x="159" y="0"/>
                </a:moveTo>
                <a:lnTo>
                  <a:pt x="159" y="190"/>
                </a:lnTo>
                <a:lnTo>
                  <a:pt x="0" y="190"/>
                </a:lnTo>
                <a:lnTo>
                  <a:pt x="0" y="285"/>
                </a:lnTo>
                <a:lnTo>
                  <a:pt x="159" y="285"/>
                </a:lnTo>
                <a:lnTo>
                  <a:pt x="159" y="824"/>
                </a:lnTo>
                <a:cubicBezTo>
                  <a:pt x="159" y="982"/>
                  <a:pt x="254" y="1077"/>
                  <a:pt x="412" y="1077"/>
                </a:cubicBezTo>
                <a:cubicBezTo>
                  <a:pt x="475" y="1077"/>
                  <a:pt x="570" y="1077"/>
                  <a:pt x="602" y="1014"/>
                </a:cubicBezTo>
                <a:lnTo>
                  <a:pt x="570" y="950"/>
                </a:lnTo>
                <a:cubicBezTo>
                  <a:pt x="539" y="950"/>
                  <a:pt x="475" y="982"/>
                  <a:pt x="444" y="982"/>
                </a:cubicBezTo>
                <a:cubicBezTo>
                  <a:pt x="349" y="982"/>
                  <a:pt x="285" y="919"/>
                  <a:pt x="285" y="824"/>
                </a:cubicBezTo>
                <a:lnTo>
                  <a:pt x="285" y="285"/>
                </a:lnTo>
                <a:lnTo>
                  <a:pt x="539" y="285"/>
                </a:lnTo>
                <a:lnTo>
                  <a:pt x="539" y="190"/>
                </a:lnTo>
                <a:lnTo>
                  <a:pt x="285" y="190"/>
                </a:lnTo>
                <a:lnTo>
                  <a:pt x="28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9">
            <a:extLst>
              <a:ext uri="{FF2B5EF4-FFF2-40B4-BE49-F238E27FC236}">
                <a16:creationId xmlns:a16="http://schemas.microsoft.com/office/drawing/2014/main" id="{F3A9F6E2-B41E-35A9-0F96-BEECCDC02AC2}"/>
              </a:ext>
            </a:extLst>
          </p:cNvPr>
          <p:cNvSpPr/>
          <p:nvPr/>
        </p:nvSpPr>
        <p:spPr>
          <a:xfrm>
            <a:off x="1271625" y="3142417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9">
            <a:extLst>
              <a:ext uri="{FF2B5EF4-FFF2-40B4-BE49-F238E27FC236}">
                <a16:creationId xmlns:a16="http://schemas.microsoft.com/office/drawing/2014/main" id="{B4EAAF7B-A332-5B27-E528-6EEEEFFD4A93}"/>
              </a:ext>
            </a:extLst>
          </p:cNvPr>
          <p:cNvSpPr/>
          <p:nvPr/>
        </p:nvSpPr>
        <p:spPr>
          <a:xfrm>
            <a:off x="1271625" y="3159761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1"/>
                </a:moveTo>
                <a:lnTo>
                  <a:pt x="2470" y="1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9">
            <a:extLst>
              <a:ext uri="{FF2B5EF4-FFF2-40B4-BE49-F238E27FC236}">
                <a16:creationId xmlns:a16="http://schemas.microsoft.com/office/drawing/2014/main" id="{35943331-154A-2179-F8E4-3AABE2B9188C}"/>
              </a:ext>
            </a:extLst>
          </p:cNvPr>
          <p:cNvSpPr/>
          <p:nvPr/>
        </p:nvSpPr>
        <p:spPr>
          <a:xfrm>
            <a:off x="1271625" y="3177132"/>
            <a:ext cx="67705" cy="27"/>
          </a:xfrm>
          <a:custGeom>
            <a:avLst/>
            <a:gdLst/>
            <a:ahLst/>
            <a:cxnLst/>
            <a:rect l="l" t="t" r="r" b="b"/>
            <a:pathLst>
              <a:path w="2471" h="1" fill="none" extrusionOk="0">
                <a:moveTo>
                  <a:pt x="0" y="0"/>
                </a:moveTo>
                <a:lnTo>
                  <a:pt x="2470" y="0"/>
                </a:lnTo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9">
            <a:extLst>
              <a:ext uri="{FF2B5EF4-FFF2-40B4-BE49-F238E27FC236}">
                <a16:creationId xmlns:a16="http://schemas.microsoft.com/office/drawing/2014/main" id="{BDDD9E56-875F-D29D-EB69-D0027D645F5F}"/>
              </a:ext>
            </a:extLst>
          </p:cNvPr>
          <p:cNvSpPr/>
          <p:nvPr/>
        </p:nvSpPr>
        <p:spPr>
          <a:xfrm>
            <a:off x="1237786" y="3314215"/>
            <a:ext cx="60746" cy="61431"/>
          </a:xfrm>
          <a:custGeom>
            <a:avLst/>
            <a:gdLst/>
            <a:ahLst/>
            <a:cxnLst/>
            <a:rect l="l" t="t" r="r" b="b"/>
            <a:pathLst>
              <a:path w="2217" h="2242" extrusionOk="0">
                <a:moveTo>
                  <a:pt x="855" y="191"/>
                </a:moveTo>
                <a:cubicBezTo>
                  <a:pt x="1203" y="191"/>
                  <a:pt x="1520" y="476"/>
                  <a:pt x="1520" y="856"/>
                </a:cubicBezTo>
                <a:cubicBezTo>
                  <a:pt x="1520" y="1236"/>
                  <a:pt x="1203" y="1552"/>
                  <a:pt x="855" y="1552"/>
                </a:cubicBezTo>
                <a:cubicBezTo>
                  <a:pt x="475" y="1552"/>
                  <a:pt x="158" y="1236"/>
                  <a:pt x="158" y="856"/>
                </a:cubicBezTo>
                <a:cubicBezTo>
                  <a:pt x="158" y="476"/>
                  <a:pt x="475" y="191"/>
                  <a:pt x="855" y="191"/>
                </a:cubicBezTo>
                <a:close/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11"/>
                  <a:pt x="855" y="1711"/>
                </a:cubicBezTo>
                <a:cubicBezTo>
                  <a:pt x="1045" y="1711"/>
                  <a:pt x="1235" y="1647"/>
                  <a:pt x="1393" y="1521"/>
                </a:cubicBezTo>
                <a:lnTo>
                  <a:pt x="2090" y="2218"/>
                </a:lnTo>
                <a:cubicBezTo>
                  <a:pt x="2106" y="2233"/>
                  <a:pt x="2122" y="2241"/>
                  <a:pt x="2138" y="2241"/>
                </a:cubicBezTo>
                <a:cubicBezTo>
                  <a:pt x="2154" y="2241"/>
                  <a:pt x="2169" y="2233"/>
                  <a:pt x="2185" y="2218"/>
                </a:cubicBezTo>
                <a:cubicBezTo>
                  <a:pt x="2217" y="2186"/>
                  <a:pt x="2217" y="2123"/>
                  <a:pt x="2185" y="2091"/>
                </a:cubicBezTo>
                <a:lnTo>
                  <a:pt x="1489" y="1394"/>
                </a:lnTo>
                <a:cubicBezTo>
                  <a:pt x="1615" y="1236"/>
                  <a:pt x="1679" y="1046"/>
                  <a:pt x="1679" y="856"/>
                </a:cubicBezTo>
                <a:cubicBezTo>
                  <a:pt x="1679" y="381"/>
                  <a:pt x="1298" y="1"/>
                  <a:pt x="85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9">
            <a:extLst>
              <a:ext uri="{FF2B5EF4-FFF2-40B4-BE49-F238E27FC236}">
                <a16:creationId xmlns:a16="http://schemas.microsoft.com/office/drawing/2014/main" id="{2A056A2B-A01C-55A3-53E1-A57A978721C9}"/>
              </a:ext>
            </a:extLst>
          </p:cNvPr>
          <p:cNvSpPr/>
          <p:nvPr/>
        </p:nvSpPr>
        <p:spPr>
          <a:xfrm>
            <a:off x="701513" y="3286458"/>
            <a:ext cx="636064" cy="118039"/>
          </a:xfrm>
          <a:custGeom>
            <a:avLst/>
            <a:gdLst/>
            <a:ahLst/>
            <a:cxnLst/>
            <a:rect l="l" t="t" r="r" b="b"/>
            <a:pathLst>
              <a:path w="23214" h="4308" fill="none" extrusionOk="0">
                <a:moveTo>
                  <a:pt x="21536" y="4307"/>
                </a:moveTo>
                <a:lnTo>
                  <a:pt x="1679" y="4307"/>
                </a:lnTo>
                <a:cubicBezTo>
                  <a:pt x="761" y="4307"/>
                  <a:pt x="1" y="3547"/>
                  <a:pt x="1" y="2629"/>
                </a:cubicBezTo>
                <a:lnTo>
                  <a:pt x="1" y="1710"/>
                </a:lnTo>
                <a:cubicBezTo>
                  <a:pt x="1" y="760"/>
                  <a:pt x="761" y="0"/>
                  <a:pt x="1679" y="0"/>
                </a:cubicBezTo>
                <a:lnTo>
                  <a:pt x="21536" y="0"/>
                </a:lnTo>
                <a:cubicBezTo>
                  <a:pt x="22454" y="0"/>
                  <a:pt x="23214" y="760"/>
                  <a:pt x="23214" y="1710"/>
                </a:cubicBezTo>
                <a:lnTo>
                  <a:pt x="23214" y="2629"/>
                </a:lnTo>
                <a:cubicBezTo>
                  <a:pt x="23214" y="3547"/>
                  <a:pt x="22454" y="4307"/>
                  <a:pt x="21536" y="4307"/>
                </a:cubicBezTo>
                <a:close/>
              </a:path>
            </a:pathLst>
          </a:custGeom>
          <a:noFill/>
          <a:ln w="3175" cap="rnd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9">
            <a:extLst>
              <a:ext uri="{FF2B5EF4-FFF2-40B4-BE49-F238E27FC236}">
                <a16:creationId xmlns:a16="http://schemas.microsoft.com/office/drawing/2014/main" id="{DC1050CB-0DE9-0B10-BD96-1C0CFF07EB3E}"/>
              </a:ext>
            </a:extLst>
          </p:cNvPr>
          <p:cNvSpPr/>
          <p:nvPr/>
        </p:nvSpPr>
        <p:spPr>
          <a:xfrm>
            <a:off x="730146" y="3141759"/>
            <a:ext cx="46881" cy="53622"/>
          </a:xfrm>
          <a:custGeom>
            <a:avLst/>
            <a:gdLst/>
            <a:ahLst/>
            <a:cxnLst/>
            <a:rect l="l" t="t" r="r" b="b"/>
            <a:pathLst>
              <a:path w="1711" h="1957" extrusionOk="0">
                <a:moveTo>
                  <a:pt x="856" y="183"/>
                </a:moveTo>
                <a:lnTo>
                  <a:pt x="1584" y="848"/>
                </a:lnTo>
                <a:lnTo>
                  <a:pt x="1584" y="1798"/>
                </a:lnTo>
                <a:lnTo>
                  <a:pt x="1172" y="1798"/>
                </a:lnTo>
                <a:lnTo>
                  <a:pt x="1172" y="1323"/>
                </a:lnTo>
                <a:cubicBezTo>
                  <a:pt x="1172" y="1291"/>
                  <a:pt x="1141" y="1259"/>
                  <a:pt x="1109" y="1259"/>
                </a:cubicBezTo>
                <a:lnTo>
                  <a:pt x="634" y="1259"/>
                </a:lnTo>
                <a:cubicBezTo>
                  <a:pt x="602" y="1259"/>
                  <a:pt x="571" y="1291"/>
                  <a:pt x="571" y="1323"/>
                </a:cubicBezTo>
                <a:lnTo>
                  <a:pt x="571" y="1798"/>
                </a:lnTo>
                <a:lnTo>
                  <a:pt x="159" y="1798"/>
                </a:lnTo>
                <a:lnTo>
                  <a:pt x="159" y="848"/>
                </a:lnTo>
                <a:lnTo>
                  <a:pt x="856" y="183"/>
                </a:lnTo>
                <a:close/>
                <a:moveTo>
                  <a:pt x="840" y="1"/>
                </a:moveTo>
                <a:cubicBezTo>
                  <a:pt x="824" y="1"/>
                  <a:pt x="808" y="8"/>
                  <a:pt x="792" y="24"/>
                </a:cubicBezTo>
                <a:lnTo>
                  <a:pt x="32" y="784"/>
                </a:lnTo>
                <a:cubicBezTo>
                  <a:pt x="32" y="784"/>
                  <a:pt x="1" y="784"/>
                  <a:pt x="1" y="816"/>
                </a:cubicBezTo>
                <a:lnTo>
                  <a:pt x="1" y="1893"/>
                </a:lnTo>
                <a:cubicBezTo>
                  <a:pt x="1" y="1924"/>
                  <a:pt x="64" y="1956"/>
                  <a:pt x="96" y="1956"/>
                </a:cubicBezTo>
                <a:lnTo>
                  <a:pt x="634" y="1956"/>
                </a:lnTo>
                <a:cubicBezTo>
                  <a:pt x="697" y="1956"/>
                  <a:pt x="729" y="1924"/>
                  <a:pt x="729" y="1893"/>
                </a:cubicBezTo>
                <a:lnTo>
                  <a:pt x="729" y="1386"/>
                </a:lnTo>
                <a:lnTo>
                  <a:pt x="1014" y="1386"/>
                </a:lnTo>
                <a:lnTo>
                  <a:pt x="1014" y="1893"/>
                </a:lnTo>
                <a:cubicBezTo>
                  <a:pt x="1014" y="1924"/>
                  <a:pt x="1046" y="1956"/>
                  <a:pt x="1109" y="1956"/>
                </a:cubicBezTo>
                <a:lnTo>
                  <a:pt x="1647" y="1956"/>
                </a:lnTo>
                <a:cubicBezTo>
                  <a:pt x="1679" y="1956"/>
                  <a:pt x="1711" y="1924"/>
                  <a:pt x="1711" y="1893"/>
                </a:cubicBezTo>
                <a:lnTo>
                  <a:pt x="1711" y="816"/>
                </a:lnTo>
                <a:cubicBezTo>
                  <a:pt x="1711" y="816"/>
                  <a:pt x="1711" y="784"/>
                  <a:pt x="1711" y="784"/>
                </a:cubicBezTo>
                <a:lnTo>
                  <a:pt x="887" y="24"/>
                </a:lnTo>
                <a:cubicBezTo>
                  <a:pt x="872" y="8"/>
                  <a:pt x="856" y="1"/>
                  <a:pt x="84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onceito de estacionamento inteligente com estacionamento com carros mapa  de estacionamento de veículos | Vetor Premium">
            <a:extLst>
              <a:ext uri="{FF2B5EF4-FFF2-40B4-BE49-F238E27FC236}">
                <a16:creationId xmlns:a16="http://schemas.microsoft.com/office/drawing/2014/main" id="{24F08211-23F3-35A3-BCCF-25D50777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07" y="765377"/>
            <a:ext cx="5825744" cy="37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2" name="Google Shape;1622;p19">
            <a:extLst>
              <a:ext uri="{FF2B5EF4-FFF2-40B4-BE49-F238E27FC236}">
                <a16:creationId xmlns:a16="http://schemas.microsoft.com/office/drawing/2014/main" id="{9A8B0EF3-C244-9872-831D-EB0AFAAF2551}"/>
              </a:ext>
            </a:extLst>
          </p:cNvPr>
          <p:cNvSpPr txBox="1"/>
          <p:nvPr/>
        </p:nvSpPr>
        <p:spPr>
          <a:xfrm>
            <a:off x="6575999" y="3714279"/>
            <a:ext cx="106510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latin typeface="Fira Sans Medium"/>
                <a:ea typeface="Fira Sans Medium"/>
                <a:cs typeface="Fira Sans Medium"/>
                <a:sym typeface="Fira Sans Medium"/>
              </a:rPr>
              <a:t>Ideia</a:t>
            </a:r>
            <a:endParaRPr sz="2800" i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" name="Google Shape;1831;p23">
            <a:extLst>
              <a:ext uri="{FF2B5EF4-FFF2-40B4-BE49-F238E27FC236}">
                <a16:creationId xmlns:a16="http://schemas.microsoft.com/office/drawing/2014/main" id="{6FA41CC2-5D51-87FF-C818-9833025AFDEE}"/>
              </a:ext>
            </a:extLst>
          </p:cNvPr>
          <p:cNvGrpSpPr/>
          <p:nvPr/>
        </p:nvGrpSpPr>
        <p:grpSpPr>
          <a:xfrm>
            <a:off x="788301" y="4008470"/>
            <a:ext cx="481847" cy="488199"/>
            <a:chOff x="7414685" y="3440815"/>
            <a:chExt cx="621974" cy="623024"/>
          </a:xfrm>
          <a:solidFill>
            <a:schemeClr val="tx1"/>
          </a:solidFill>
        </p:grpSpPr>
        <p:sp>
          <p:nvSpPr>
            <p:cNvPr id="5" name="Google Shape;1832;p23">
              <a:extLst>
                <a:ext uri="{FF2B5EF4-FFF2-40B4-BE49-F238E27FC236}">
                  <a16:creationId xmlns:a16="http://schemas.microsoft.com/office/drawing/2014/main" id="{4AC7589F-481B-C94A-4641-6292D7BEE8BE}"/>
                </a:ext>
              </a:extLst>
            </p:cNvPr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3;p23">
              <a:extLst>
                <a:ext uri="{FF2B5EF4-FFF2-40B4-BE49-F238E27FC236}">
                  <a16:creationId xmlns:a16="http://schemas.microsoft.com/office/drawing/2014/main" id="{156E6B2A-5BF6-A3D7-CEDA-3C9DCE750DA7}"/>
                </a:ext>
              </a:extLst>
            </p:cNvPr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4;p23">
              <a:extLst>
                <a:ext uri="{FF2B5EF4-FFF2-40B4-BE49-F238E27FC236}">
                  <a16:creationId xmlns:a16="http://schemas.microsoft.com/office/drawing/2014/main" id="{32912D55-0AD0-E1D0-5F67-C0364471DAC6}"/>
                </a:ext>
              </a:extLst>
            </p:cNvPr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5;p23">
              <a:extLst>
                <a:ext uri="{FF2B5EF4-FFF2-40B4-BE49-F238E27FC236}">
                  <a16:creationId xmlns:a16="http://schemas.microsoft.com/office/drawing/2014/main" id="{D7D064CA-BC51-5E11-82EB-D0896287E0A4}"/>
                </a:ext>
              </a:extLst>
            </p:cNvPr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6;p23">
              <a:extLst>
                <a:ext uri="{FF2B5EF4-FFF2-40B4-BE49-F238E27FC236}">
                  <a16:creationId xmlns:a16="http://schemas.microsoft.com/office/drawing/2014/main" id="{5E29B561-FAF5-3F1D-EE09-1DC2E8E1FA99}"/>
                </a:ext>
              </a:extLst>
            </p:cNvPr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7;p23">
              <a:extLst>
                <a:ext uri="{FF2B5EF4-FFF2-40B4-BE49-F238E27FC236}">
                  <a16:creationId xmlns:a16="http://schemas.microsoft.com/office/drawing/2014/main" id="{B8B1D2D9-C368-05CE-991B-CFABBF3C46C3}"/>
                </a:ext>
              </a:extLst>
            </p:cNvPr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8;p23">
              <a:extLst>
                <a:ext uri="{FF2B5EF4-FFF2-40B4-BE49-F238E27FC236}">
                  <a16:creationId xmlns:a16="http://schemas.microsoft.com/office/drawing/2014/main" id="{BB3DF021-2C9E-0E48-B955-4CA41FF53F6A}"/>
                </a:ext>
              </a:extLst>
            </p:cNvPr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9;p23">
              <a:extLst>
                <a:ext uri="{FF2B5EF4-FFF2-40B4-BE49-F238E27FC236}">
                  <a16:creationId xmlns:a16="http://schemas.microsoft.com/office/drawing/2014/main" id="{F93C05DF-8796-5FFE-36AC-A07B37E38BD3}"/>
                </a:ext>
              </a:extLst>
            </p:cNvPr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40;p23">
              <a:extLst>
                <a:ext uri="{FF2B5EF4-FFF2-40B4-BE49-F238E27FC236}">
                  <a16:creationId xmlns:a16="http://schemas.microsoft.com/office/drawing/2014/main" id="{9B61E2A2-BF34-2049-D138-B4B38D20C690}"/>
                </a:ext>
              </a:extLst>
            </p:cNvPr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41;p23">
              <a:extLst>
                <a:ext uri="{FF2B5EF4-FFF2-40B4-BE49-F238E27FC236}">
                  <a16:creationId xmlns:a16="http://schemas.microsoft.com/office/drawing/2014/main" id="{D8C386EB-3D98-6E21-0D9D-9A196F8DCDAE}"/>
                </a:ext>
              </a:extLst>
            </p:cNvPr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2;p23">
              <a:extLst>
                <a:ext uri="{FF2B5EF4-FFF2-40B4-BE49-F238E27FC236}">
                  <a16:creationId xmlns:a16="http://schemas.microsoft.com/office/drawing/2014/main" id="{92E597B1-D85E-E79A-9BB8-9F798274FAE4}"/>
                </a:ext>
              </a:extLst>
            </p:cNvPr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3;p23">
              <a:extLst>
                <a:ext uri="{FF2B5EF4-FFF2-40B4-BE49-F238E27FC236}">
                  <a16:creationId xmlns:a16="http://schemas.microsoft.com/office/drawing/2014/main" id="{0211D378-22C8-4001-B4A0-20C6E5856163}"/>
                </a:ext>
              </a:extLst>
            </p:cNvPr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4;p23">
              <a:extLst>
                <a:ext uri="{FF2B5EF4-FFF2-40B4-BE49-F238E27FC236}">
                  <a16:creationId xmlns:a16="http://schemas.microsoft.com/office/drawing/2014/main" id="{F2758288-C5B7-77B2-FAD3-AAC471F02044}"/>
                </a:ext>
              </a:extLst>
            </p:cNvPr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5;p23">
              <a:extLst>
                <a:ext uri="{FF2B5EF4-FFF2-40B4-BE49-F238E27FC236}">
                  <a16:creationId xmlns:a16="http://schemas.microsoft.com/office/drawing/2014/main" id="{D74DE326-C547-33BE-FA6B-CAD5FA186181}"/>
                </a:ext>
              </a:extLst>
            </p:cNvPr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6;p23">
              <a:extLst>
                <a:ext uri="{FF2B5EF4-FFF2-40B4-BE49-F238E27FC236}">
                  <a16:creationId xmlns:a16="http://schemas.microsoft.com/office/drawing/2014/main" id="{B80B6835-CF23-D4A1-25DF-7FE2AD3BFC13}"/>
                </a:ext>
              </a:extLst>
            </p:cNvPr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7;p23">
              <a:extLst>
                <a:ext uri="{FF2B5EF4-FFF2-40B4-BE49-F238E27FC236}">
                  <a16:creationId xmlns:a16="http://schemas.microsoft.com/office/drawing/2014/main" id="{067D4C1D-BCDE-3F2D-2BB0-DB5114FCEB3B}"/>
                </a:ext>
              </a:extLst>
            </p:cNvPr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4" descr="Primeiros passos com o Arduino – MakerZine">
            <a:extLst>
              <a:ext uri="{FF2B5EF4-FFF2-40B4-BE49-F238E27FC236}">
                <a16:creationId xmlns:a16="http://schemas.microsoft.com/office/drawing/2014/main" id="{CA2F4B37-B67C-B587-5B4D-48AC2A9B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96" y="4140390"/>
            <a:ext cx="466704" cy="3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8;p13">
            <a:extLst>
              <a:ext uri="{FF2B5EF4-FFF2-40B4-BE49-F238E27FC236}">
                <a16:creationId xmlns:a16="http://schemas.microsoft.com/office/drawing/2014/main" id="{AA0353C8-F74D-8668-04E6-539F4A1F0D3D}"/>
              </a:ext>
            </a:extLst>
          </p:cNvPr>
          <p:cNvSpPr/>
          <p:nvPr/>
        </p:nvSpPr>
        <p:spPr>
          <a:xfrm>
            <a:off x="6608907" y="4116855"/>
            <a:ext cx="1003884" cy="23850"/>
          </a:xfrm>
          <a:custGeom>
            <a:avLst/>
            <a:gdLst/>
            <a:ahLst/>
            <a:cxnLst/>
            <a:rect l="l" t="t" r="r" b="b"/>
            <a:pathLst>
              <a:path w="42723" h="1015" extrusionOk="0">
                <a:moveTo>
                  <a:pt x="476" y="1"/>
                </a:moveTo>
                <a:cubicBezTo>
                  <a:pt x="222" y="1"/>
                  <a:pt x="1" y="223"/>
                  <a:pt x="1" y="508"/>
                </a:cubicBezTo>
                <a:cubicBezTo>
                  <a:pt x="1" y="793"/>
                  <a:pt x="222" y="1014"/>
                  <a:pt x="476" y="1014"/>
                </a:cubicBezTo>
                <a:lnTo>
                  <a:pt x="42215" y="1014"/>
                </a:lnTo>
                <a:cubicBezTo>
                  <a:pt x="42500" y="1014"/>
                  <a:pt x="42722" y="793"/>
                  <a:pt x="42722" y="508"/>
                </a:cubicBezTo>
                <a:cubicBezTo>
                  <a:pt x="42722" y="223"/>
                  <a:pt x="42500" y="1"/>
                  <a:pt x="4221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0;p15">
            <a:extLst>
              <a:ext uri="{FF2B5EF4-FFF2-40B4-BE49-F238E27FC236}">
                <a16:creationId xmlns:a16="http://schemas.microsoft.com/office/drawing/2014/main" id="{D120C7E0-8D52-09A7-8ED3-50F6512BFE38}"/>
              </a:ext>
            </a:extLst>
          </p:cNvPr>
          <p:cNvSpPr/>
          <p:nvPr/>
        </p:nvSpPr>
        <p:spPr>
          <a:xfrm>
            <a:off x="707654" y="902054"/>
            <a:ext cx="3681465" cy="942330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3;p15">
            <a:extLst>
              <a:ext uri="{FF2B5EF4-FFF2-40B4-BE49-F238E27FC236}">
                <a16:creationId xmlns:a16="http://schemas.microsoft.com/office/drawing/2014/main" id="{DD2D122D-7CC3-7352-6545-9E9F77661391}"/>
              </a:ext>
            </a:extLst>
          </p:cNvPr>
          <p:cNvSpPr/>
          <p:nvPr/>
        </p:nvSpPr>
        <p:spPr>
          <a:xfrm>
            <a:off x="329937" y="1057327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4;p15">
            <a:extLst>
              <a:ext uri="{FF2B5EF4-FFF2-40B4-BE49-F238E27FC236}">
                <a16:creationId xmlns:a16="http://schemas.microsoft.com/office/drawing/2014/main" id="{EE9A1A49-A9B1-5F63-668C-0B204359127E}"/>
              </a:ext>
            </a:extLst>
          </p:cNvPr>
          <p:cNvSpPr/>
          <p:nvPr/>
        </p:nvSpPr>
        <p:spPr>
          <a:xfrm>
            <a:off x="412286" y="1238956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5;p15">
            <a:extLst>
              <a:ext uri="{FF2B5EF4-FFF2-40B4-BE49-F238E27FC236}">
                <a16:creationId xmlns:a16="http://schemas.microsoft.com/office/drawing/2014/main" id="{86AD6E14-0D99-37BF-8687-6ABC80029A1A}"/>
              </a:ext>
            </a:extLst>
          </p:cNvPr>
          <p:cNvSpPr/>
          <p:nvPr/>
        </p:nvSpPr>
        <p:spPr>
          <a:xfrm>
            <a:off x="585172" y="1192225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6;p15">
            <a:extLst>
              <a:ext uri="{FF2B5EF4-FFF2-40B4-BE49-F238E27FC236}">
                <a16:creationId xmlns:a16="http://schemas.microsoft.com/office/drawing/2014/main" id="{83AECC73-15C9-0B23-00CF-00777D8AE2FD}"/>
              </a:ext>
            </a:extLst>
          </p:cNvPr>
          <p:cNvSpPr/>
          <p:nvPr/>
        </p:nvSpPr>
        <p:spPr>
          <a:xfrm>
            <a:off x="586212" y="1243603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17;p15">
            <a:extLst>
              <a:ext uri="{FF2B5EF4-FFF2-40B4-BE49-F238E27FC236}">
                <a16:creationId xmlns:a16="http://schemas.microsoft.com/office/drawing/2014/main" id="{96C0FA11-99E0-F3CB-0CF1-545F42E7B255}"/>
              </a:ext>
            </a:extLst>
          </p:cNvPr>
          <p:cNvSpPr/>
          <p:nvPr/>
        </p:nvSpPr>
        <p:spPr>
          <a:xfrm>
            <a:off x="3555346" y="929710"/>
            <a:ext cx="1016654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19;p15">
            <a:extLst>
              <a:ext uri="{FF2B5EF4-FFF2-40B4-BE49-F238E27FC236}">
                <a16:creationId xmlns:a16="http://schemas.microsoft.com/office/drawing/2014/main" id="{FC15C6F6-042E-73A9-C86F-68404D408553}"/>
              </a:ext>
            </a:extLst>
          </p:cNvPr>
          <p:cNvSpPr txBox="1"/>
          <p:nvPr/>
        </p:nvSpPr>
        <p:spPr>
          <a:xfrm>
            <a:off x="1083925" y="912120"/>
            <a:ext cx="294953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Estacionamento Inteligente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" name="Google Shape;420;p15">
            <a:extLst>
              <a:ext uri="{FF2B5EF4-FFF2-40B4-BE49-F238E27FC236}">
                <a16:creationId xmlns:a16="http://schemas.microsoft.com/office/drawing/2014/main" id="{890040C8-D386-D427-6541-E0CB08F1B020}"/>
              </a:ext>
            </a:extLst>
          </p:cNvPr>
          <p:cNvSpPr txBox="1"/>
          <p:nvPr/>
        </p:nvSpPr>
        <p:spPr>
          <a:xfrm>
            <a:off x="1083921" y="1258970"/>
            <a:ext cx="342768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- Otimizar a ocupação de vagas, facilitar para os motoristas e reduzir o tempo de busca. 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60890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/>
          <p:nvPr/>
        </p:nvSpPr>
        <p:spPr>
          <a:xfrm>
            <a:off x="4464698" y="2377414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29"/>
                </a:cubicBezTo>
                <a:cubicBezTo>
                  <a:pt x="25811" y="5384"/>
                  <a:pt x="22866" y="3326"/>
                  <a:pt x="19445" y="3326"/>
                </a:cubicBezTo>
                <a:cubicBezTo>
                  <a:pt x="16089" y="3326"/>
                  <a:pt x="13207" y="5289"/>
                  <a:pt x="11877" y="8139"/>
                </a:cubicBezTo>
                <a:cubicBezTo>
                  <a:pt x="10666" y="10420"/>
                  <a:pt x="8789" y="11316"/>
                  <a:pt x="7111" y="11316"/>
                </a:cubicBezTo>
                <a:cubicBezTo>
                  <a:pt x="6507" y="11316"/>
                  <a:pt x="5928" y="11199"/>
                  <a:pt x="5416" y="10989"/>
                </a:cubicBezTo>
                <a:cubicBezTo>
                  <a:pt x="5353" y="10958"/>
                  <a:pt x="5289" y="10926"/>
                  <a:pt x="5226" y="10894"/>
                </a:cubicBezTo>
                <a:cubicBezTo>
                  <a:pt x="5163" y="10894"/>
                  <a:pt x="5099" y="10863"/>
                  <a:pt x="5068" y="10831"/>
                </a:cubicBezTo>
                <a:cubicBezTo>
                  <a:pt x="5004" y="10799"/>
                  <a:pt x="4909" y="10768"/>
                  <a:pt x="4846" y="10704"/>
                </a:cubicBezTo>
                <a:cubicBezTo>
                  <a:pt x="4339" y="10388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21"/>
                  <a:pt x="1046" y="13966"/>
                  <a:pt x="2344" y="13966"/>
                </a:cubicBezTo>
                <a:cubicBezTo>
                  <a:pt x="2914" y="13966"/>
                  <a:pt x="3421" y="13776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83"/>
                </a:cubicBezTo>
                <a:cubicBezTo>
                  <a:pt x="5289" y="12351"/>
                  <a:pt x="5353" y="12320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25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25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4500300" y="2711890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4"/>
                </a:moveTo>
                <a:cubicBezTo>
                  <a:pt x="2439" y="1901"/>
                  <a:pt x="1900" y="2439"/>
                  <a:pt x="1235" y="2439"/>
                </a:cubicBezTo>
                <a:cubicBezTo>
                  <a:pt x="538" y="2439"/>
                  <a:pt x="0" y="1901"/>
                  <a:pt x="0" y="1204"/>
                </a:cubicBezTo>
                <a:cubicBezTo>
                  <a:pt x="0" y="539"/>
                  <a:pt x="538" y="0"/>
                  <a:pt x="1235" y="0"/>
                </a:cubicBezTo>
                <a:cubicBezTo>
                  <a:pt x="1900" y="0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>
            <a:off x="5604369" y="2419083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1"/>
                </a:moveTo>
                <a:cubicBezTo>
                  <a:pt x="982" y="1"/>
                  <a:pt x="1" y="951"/>
                  <a:pt x="1" y="2154"/>
                </a:cubicBezTo>
                <a:lnTo>
                  <a:pt x="1" y="18527"/>
                </a:lnTo>
                <a:cubicBezTo>
                  <a:pt x="1" y="19730"/>
                  <a:pt x="982" y="20681"/>
                  <a:pt x="2154" y="20681"/>
                </a:cubicBezTo>
                <a:lnTo>
                  <a:pt x="91524" y="20681"/>
                </a:lnTo>
                <a:cubicBezTo>
                  <a:pt x="92728" y="20681"/>
                  <a:pt x="93678" y="19730"/>
                  <a:pt x="93678" y="18527"/>
                </a:cubicBezTo>
                <a:lnTo>
                  <a:pt x="93678" y="2154"/>
                </a:lnTo>
                <a:cubicBezTo>
                  <a:pt x="93678" y="951"/>
                  <a:pt x="92728" y="1"/>
                  <a:pt x="915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>
            <a:off x="422480" y="1755204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4497250" y="2089712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03"/>
                </a:moveTo>
                <a:cubicBezTo>
                  <a:pt x="2439" y="1900"/>
                  <a:pt x="1900" y="2439"/>
                  <a:pt x="1203" y="2439"/>
                </a:cubicBezTo>
                <a:cubicBezTo>
                  <a:pt x="538" y="2439"/>
                  <a:pt x="0" y="1900"/>
                  <a:pt x="0" y="1203"/>
                </a:cubicBezTo>
                <a:cubicBezTo>
                  <a:pt x="0" y="538"/>
                  <a:pt x="538" y="0"/>
                  <a:pt x="1203" y="0"/>
                </a:cubicBezTo>
                <a:cubicBezTo>
                  <a:pt x="1900" y="0"/>
                  <a:pt x="2439" y="538"/>
                  <a:pt x="2439" y="120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463154" y="1796905"/>
            <a:ext cx="3008293" cy="663912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4464698" y="1133025"/>
            <a:ext cx="4188670" cy="746255"/>
          </a:xfrm>
          <a:custGeom>
            <a:avLst/>
            <a:gdLst/>
            <a:ahLst/>
            <a:cxnLst/>
            <a:rect l="l" t="t" r="r" b="b"/>
            <a:pathLst>
              <a:path w="130478" h="23246" extrusionOk="0">
                <a:moveTo>
                  <a:pt x="37655" y="1"/>
                </a:moveTo>
                <a:cubicBezTo>
                  <a:pt x="35755" y="1"/>
                  <a:pt x="34235" y="1521"/>
                  <a:pt x="34235" y="3421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9"/>
                  <a:pt x="27078" y="8330"/>
                </a:cubicBezTo>
                <a:cubicBezTo>
                  <a:pt x="25811" y="5384"/>
                  <a:pt x="22866" y="3294"/>
                  <a:pt x="19445" y="3294"/>
                </a:cubicBezTo>
                <a:cubicBezTo>
                  <a:pt x="16089" y="3294"/>
                  <a:pt x="13207" y="5289"/>
                  <a:pt x="11877" y="8140"/>
                </a:cubicBezTo>
                <a:lnTo>
                  <a:pt x="11877" y="8108"/>
                </a:lnTo>
                <a:cubicBezTo>
                  <a:pt x="10663" y="10419"/>
                  <a:pt x="8778" y="11302"/>
                  <a:pt x="7097" y="11302"/>
                </a:cubicBezTo>
                <a:cubicBezTo>
                  <a:pt x="6497" y="11302"/>
                  <a:pt x="5924" y="11190"/>
                  <a:pt x="5416" y="10990"/>
                </a:cubicBezTo>
                <a:cubicBezTo>
                  <a:pt x="5353" y="10958"/>
                  <a:pt x="5289" y="10926"/>
                  <a:pt x="5226" y="10895"/>
                </a:cubicBezTo>
                <a:cubicBezTo>
                  <a:pt x="5163" y="10863"/>
                  <a:pt x="5099" y="10831"/>
                  <a:pt x="5068" y="10831"/>
                </a:cubicBezTo>
                <a:cubicBezTo>
                  <a:pt x="5004" y="10768"/>
                  <a:pt x="4909" y="10736"/>
                  <a:pt x="4846" y="10705"/>
                </a:cubicBezTo>
                <a:cubicBezTo>
                  <a:pt x="4339" y="10388"/>
                  <a:pt x="4086" y="10008"/>
                  <a:pt x="3833" y="9850"/>
                </a:cubicBezTo>
                <a:cubicBezTo>
                  <a:pt x="3421" y="9501"/>
                  <a:pt x="2914" y="9280"/>
                  <a:pt x="2344" y="9280"/>
                </a:cubicBezTo>
                <a:cubicBezTo>
                  <a:pt x="1046" y="9280"/>
                  <a:pt x="1" y="10325"/>
                  <a:pt x="1" y="11623"/>
                </a:cubicBezTo>
                <a:cubicBezTo>
                  <a:pt x="1" y="12922"/>
                  <a:pt x="1046" y="13967"/>
                  <a:pt x="2344" y="13967"/>
                </a:cubicBezTo>
                <a:cubicBezTo>
                  <a:pt x="2914" y="13967"/>
                  <a:pt x="3421" y="13777"/>
                  <a:pt x="3833" y="13428"/>
                </a:cubicBezTo>
                <a:cubicBezTo>
                  <a:pt x="4086" y="13238"/>
                  <a:pt x="4339" y="12890"/>
                  <a:pt x="4846" y="12573"/>
                </a:cubicBezTo>
                <a:cubicBezTo>
                  <a:pt x="4846" y="12573"/>
                  <a:pt x="4846" y="12541"/>
                  <a:pt x="4846" y="12541"/>
                </a:cubicBezTo>
                <a:cubicBezTo>
                  <a:pt x="4909" y="12510"/>
                  <a:pt x="4973" y="12478"/>
                  <a:pt x="5068" y="12446"/>
                </a:cubicBezTo>
                <a:cubicBezTo>
                  <a:pt x="5099" y="12415"/>
                  <a:pt x="5163" y="12383"/>
                  <a:pt x="5226" y="12351"/>
                </a:cubicBezTo>
                <a:cubicBezTo>
                  <a:pt x="5289" y="12320"/>
                  <a:pt x="5353" y="12288"/>
                  <a:pt x="5416" y="12288"/>
                </a:cubicBezTo>
                <a:cubicBezTo>
                  <a:pt x="5928" y="12078"/>
                  <a:pt x="6507" y="11962"/>
                  <a:pt x="7111" y="11962"/>
                </a:cubicBezTo>
                <a:cubicBezTo>
                  <a:pt x="8789" y="11962"/>
                  <a:pt x="10666" y="12857"/>
                  <a:pt x="11877" y="15138"/>
                </a:cubicBezTo>
                <a:cubicBezTo>
                  <a:pt x="13207" y="17989"/>
                  <a:pt x="16089" y="19952"/>
                  <a:pt x="19445" y="19952"/>
                </a:cubicBezTo>
                <a:cubicBezTo>
                  <a:pt x="22866" y="19952"/>
                  <a:pt x="25811" y="17894"/>
                  <a:pt x="27078" y="14917"/>
                </a:cubicBezTo>
                <a:lnTo>
                  <a:pt x="27078" y="14948"/>
                </a:lnTo>
                <a:cubicBezTo>
                  <a:pt x="27924" y="12959"/>
                  <a:pt x="29522" y="12034"/>
                  <a:pt x="30994" y="12034"/>
                </a:cubicBezTo>
                <a:cubicBezTo>
                  <a:pt x="32662" y="12034"/>
                  <a:pt x="34168" y="13222"/>
                  <a:pt x="34235" y="15392"/>
                </a:cubicBezTo>
                <a:lnTo>
                  <a:pt x="34235" y="19825"/>
                </a:lnTo>
                <a:cubicBezTo>
                  <a:pt x="34235" y="21725"/>
                  <a:pt x="35755" y="23246"/>
                  <a:pt x="37655" y="23246"/>
                </a:cubicBezTo>
                <a:lnTo>
                  <a:pt x="127025" y="23246"/>
                </a:lnTo>
                <a:cubicBezTo>
                  <a:pt x="128925" y="23246"/>
                  <a:pt x="130477" y="21725"/>
                  <a:pt x="130477" y="19825"/>
                </a:cubicBezTo>
                <a:lnTo>
                  <a:pt x="130477" y="3421"/>
                </a:lnTo>
                <a:cubicBezTo>
                  <a:pt x="130477" y="1521"/>
                  <a:pt x="128925" y="1"/>
                  <a:pt x="12702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4870345" y="1287566"/>
            <a:ext cx="437204" cy="437172"/>
          </a:xfrm>
          <a:custGeom>
            <a:avLst/>
            <a:gdLst/>
            <a:ahLst/>
            <a:cxnLst/>
            <a:rect l="l" t="t" r="r" b="b"/>
            <a:pathLst>
              <a:path w="13619" h="13618" extrusionOk="0">
                <a:moveTo>
                  <a:pt x="6809" y="0"/>
                </a:moveTo>
                <a:cubicBezTo>
                  <a:pt x="3041" y="0"/>
                  <a:pt x="1" y="3041"/>
                  <a:pt x="1" y="6809"/>
                </a:cubicBezTo>
                <a:cubicBezTo>
                  <a:pt x="1" y="10578"/>
                  <a:pt x="3041" y="13618"/>
                  <a:pt x="6809" y="13618"/>
                </a:cubicBezTo>
                <a:cubicBezTo>
                  <a:pt x="10578" y="13618"/>
                  <a:pt x="13618" y="10578"/>
                  <a:pt x="13618" y="6809"/>
                </a:cubicBezTo>
                <a:cubicBezTo>
                  <a:pt x="13618" y="3041"/>
                  <a:pt x="10578" y="0"/>
                  <a:pt x="68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4500300" y="1467501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04"/>
                </a:moveTo>
                <a:cubicBezTo>
                  <a:pt x="2439" y="1869"/>
                  <a:pt x="1900" y="2439"/>
                  <a:pt x="1235" y="2439"/>
                </a:cubicBezTo>
                <a:cubicBezTo>
                  <a:pt x="538" y="2439"/>
                  <a:pt x="0" y="1869"/>
                  <a:pt x="0" y="1204"/>
                </a:cubicBezTo>
                <a:cubicBezTo>
                  <a:pt x="0" y="539"/>
                  <a:pt x="538" y="1"/>
                  <a:pt x="1235" y="1"/>
                </a:cubicBezTo>
                <a:cubicBezTo>
                  <a:pt x="1900" y="1"/>
                  <a:pt x="2439" y="539"/>
                  <a:pt x="2439" y="1204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5604369" y="1173699"/>
            <a:ext cx="3007298" cy="664907"/>
          </a:xfrm>
          <a:custGeom>
            <a:avLst/>
            <a:gdLst/>
            <a:ahLst/>
            <a:cxnLst/>
            <a:rect l="l" t="t" r="r" b="b"/>
            <a:pathLst>
              <a:path w="93678" h="20712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712"/>
                  <a:pt x="2154" y="20712"/>
                </a:cubicBezTo>
                <a:lnTo>
                  <a:pt x="91524" y="20712"/>
                </a:lnTo>
                <a:cubicBezTo>
                  <a:pt x="92728" y="20712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82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4968964" y="1373986"/>
            <a:ext cx="238939" cy="264364"/>
          </a:xfrm>
          <a:custGeom>
            <a:avLst/>
            <a:gdLst/>
            <a:ahLst/>
            <a:cxnLst/>
            <a:rect l="l" t="t" r="r" b="b"/>
            <a:pathLst>
              <a:path w="7443" h="8235" extrusionOk="0">
                <a:moveTo>
                  <a:pt x="3737" y="317"/>
                </a:moveTo>
                <a:lnTo>
                  <a:pt x="7094" y="1140"/>
                </a:lnTo>
                <a:cubicBezTo>
                  <a:pt x="7094" y="2565"/>
                  <a:pt x="6778" y="6682"/>
                  <a:pt x="3737" y="7917"/>
                </a:cubicBezTo>
                <a:cubicBezTo>
                  <a:pt x="507" y="6619"/>
                  <a:pt x="381" y="2090"/>
                  <a:pt x="381" y="1140"/>
                </a:cubicBezTo>
                <a:lnTo>
                  <a:pt x="3737" y="317"/>
                </a:lnTo>
                <a:close/>
                <a:moveTo>
                  <a:pt x="3706" y="0"/>
                </a:moveTo>
                <a:lnTo>
                  <a:pt x="191" y="855"/>
                </a:lnTo>
                <a:cubicBezTo>
                  <a:pt x="127" y="855"/>
                  <a:pt x="64" y="919"/>
                  <a:pt x="64" y="982"/>
                </a:cubicBezTo>
                <a:cubicBezTo>
                  <a:pt x="64" y="1584"/>
                  <a:pt x="0" y="6809"/>
                  <a:pt x="3674" y="8234"/>
                </a:cubicBezTo>
                <a:lnTo>
                  <a:pt x="3801" y="8234"/>
                </a:lnTo>
                <a:cubicBezTo>
                  <a:pt x="7158" y="6936"/>
                  <a:pt x="7443" y="2375"/>
                  <a:pt x="7443" y="1014"/>
                </a:cubicBezTo>
                <a:cubicBezTo>
                  <a:pt x="7443" y="950"/>
                  <a:pt x="7379" y="887"/>
                  <a:pt x="7316" y="855"/>
                </a:cubicBezTo>
                <a:lnTo>
                  <a:pt x="3769" y="0"/>
                </a:ln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5049285" y="1425671"/>
            <a:ext cx="78298" cy="143530"/>
          </a:xfrm>
          <a:custGeom>
            <a:avLst/>
            <a:gdLst/>
            <a:ahLst/>
            <a:cxnLst/>
            <a:rect l="l" t="t" r="r" b="b"/>
            <a:pathLst>
              <a:path w="2439" h="4471" extrusionOk="0">
                <a:moveTo>
                  <a:pt x="1235" y="322"/>
                </a:moveTo>
                <a:cubicBezTo>
                  <a:pt x="1425" y="322"/>
                  <a:pt x="1615" y="385"/>
                  <a:pt x="1774" y="512"/>
                </a:cubicBezTo>
                <a:cubicBezTo>
                  <a:pt x="1996" y="670"/>
                  <a:pt x="2122" y="924"/>
                  <a:pt x="2122" y="1177"/>
                </a:cubicBezTo>
                <a:cubicBezTo>
                  <a:pt x="2122" y="1494"/>
                  <a:pt x="1964" y="1747"/>
                  <a:pt x="1710" y="1905"/>
                </a:cubicBezTo>
                <a:cubicBezTo>
                  <a:pt x="1647" y="1937"/>
                  <a:pt x="1615" y="2000"/>
                  <a:pt x="1615" y="2064"/>
                </a:cubicBezTo>
                <a:lnTo>
                  <a:pt x="1774" y="3584"/>
                </a:lnTo>
                <a:cubicBezTo>
                  <a:pt x="1774" y="3742"/>
                  <a:pt x="1710" y="3869"/>
                  <a:pt x="1615" y="3964"/>
                </a:cubicBezTo>
                <a:cubicBezTo>
                  <a:pt x="1520" y="4075"/>
                  <a:pt x="1378" y="4130"/>
                  <a:pt x="1235" y="4130"/>
                </a:cubicBezTo>
                <a:cubicBezTo>
                  <a:pt x="1093" y="4130"/>
                  <a:pt x="950" y="4075"/>
                  <a:pt x="855" y="3964"/>
                </a:cubicBezTo>
                <a:cubicBezTo>
                  <a:pt x="760" y="3869"/>
                  <a:pt x="729" y="3742"/>
                  <a:pt x="729" y="3584"/>
                </a:cubicBezTo>
                <a:lnTo>
                  <a:pt x="855" y="2064"/>
                </a:lnTo>
                <a:cubicBezTo>
                  <a:pt x="855" y="2000"/>
                  <a:pt x="824" y="1937"/>
                  <a:pt x="792" y="1905"/>
                </a:cubicBezTo>
                <a:cubicBezTo>
                  <a:pt x="475" y="1715"/>
                  <a:pt x="317" y="1367"/>
                  <a:pt x="380" y="1019"/>
                </a:cubicBezTo>
                <a:cubicBezTo>
                  <a:pt x="475" y="670"/>
                  <a:pt x="729" y="417"/>
                  <a:pt x="1045" y="354"/>
                </a:cubicBezTo>
                <a:cubicBezTo>
                  <a:pt x="1109" y="322"/>
                  <a:pt x="1172" y="322"/>
                  <a:pt x="1235" y="322"/>
                </a:cubicBezTo>
                <a:close/>
                <a:moveTo>
                  <a:pt x="1247" y="0"/>
                </a:moveTo>
                <a:cubicBezTo>
                  <a:pt x="1149" y="0"/>
                  <a:pt x="1050" y="12"/>
                  <a:pt x="950" y="37"/>
                </a:cubicBezTo>
                <a:cubicBezTo>
                  <a:pt x="539" y="132"/>
                  <a:pt x="159" y="480"/>
                  <a:pt x="95" y="924"/>
                </a:cubicBezTo>
                <a:cubicBezTo>
                  <a:pt x="0" y="1399"/>
                  <a:pt x="159" y="1842"/>
                  <a:pt x="539" y="2127"/>
                </a:cubicBezTo>
                <a:lnTo>
                  <a:pt x="412" y="3552"/>
                </a:lnTo>
                <a:cubicBezTo>
                  <a:pt x="380" y="3774"/>
                  <a:pt x="475" y="4027"/>
                  <a:pt x="634" y="4186"/>
                </a:cubicBezTo>
                <a:cubicBezTo>
                  <a:pt x="792" y="4376"/>
                  <a:pt x="1014" y="4471"/>
                  <a:pt x="1235" y="4471"/>
                </a:cubicBezTo>
                <a:cubicBezTo>
                  <a:pt x="1489" y="4471"/>
                  <a:pt x="1710" y="4376"/>
                  <a:pt x="1869" y="4186"/>
                </a:cubicBezTo>
                <a:cubicBezTo>
                  <a:pt x="2027" y="4027"/>
                  <a:pt x="2091" y="3774"/>
                  <a:pt x="2091" y="3552"/>
                </a:cubicBezTo>
                <a:lnTo>
                  <a:pt x="1964" y="2127"/>
                </a:lnTo>
                <a:cubicBezTo>
                  <a:pt x="2249" y="1905"/>
                  <a:pt x="2439" y="1557"/>
                  <a:pt x="2439" y="1177"/>
                </a:cubicBezTo>
                <a:cubicBezTo>
                  <a:pt x="2439" y="829"/>
                  <a:pt x="2281" y="480"/>
                  <a:pt x="1996" y="259"/>
                </a:cubicBezTo>
                <a:cubicBezTo>
                  <a:pt x="1785" y="95"/>
                  <a:pt x="1523" y="0"/>
                  <a:pt x="1247" y="0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422480" y="2999593"/>
            <a:ext cx="4189665" cy="747282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52"/>
                  <a:pt x="0" y="3453"/>
                </a:cubicBezTo>
                <a:lnTo>
                  <a:pt x="0" y="19825"/>
                </a:lnTo>
                <a:cubicBezTo>
                  <a:pt x="0" y="21726"/>
                  <a:pt x="1521" y="23277"/>
                  <a:pt x="3421" y="23277"/>
                </a:cubicBezTo>
                <a:lnTo>
                  <a:pt x="92822" y="23277"/>
                </a:lnTo>
                <a:cubicBezTo>
                  <a:pt x="94723" y="23277"/>
                  <a:pt x="96274" y="21726"/>
                  <a:pt x="96274" y="19825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8"/>
                </a:cubicBez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8"/>
                </a:cubicBezTo>
                <a:cubicBezTo>
                  <a:pt x="119811" y="12857"/>
                  <a:pt x="121689" y="11962"/>
                  <a:pt x="123366" y="11962"/>
                </a:cubicBezTo>
                <a:cubicBezTo>
                  <a:pt x="123971" y="11962"/>
                  <a:pt x="124550" y="12078"/>
                  <a:pt x="125062" y="12288"/>
                </a:cubicBezTo>
                <a:cubicBezTo>
                  <a:pt x="125125" y="12320"/>
                  <a:pt x="125188" y="12352"/>
                  <a:pt x="125252" y="12383"/>
                </a:cubicBezTo>
                <a:cubicBezTo>
                  <a:pt x="125315" y="12383"/>
                  <a:pt x="125378" y="12415"/>
                  <a:pt x="125410" y="12447"/>
                </a:cubicBezTo>
                <a:cubicBezTo>
                  <a:pt x="125505" y="12478"/>
                  <a:pt x="125568" y="12510"/>
                  <a:pt x="125632" y="12573"/>
                </a:cubicBezTo>
                <a:cubicBezTo>
                  <a:pt x="126138" y="12890"/>
                  <a:pt x="126392" y="13238"/>
                  <a:pt x="126645" y="13428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56"/>
                  <a:pt x="129432" y="9280"/>
                  <a:pt x="128165" y="9280"/>
                </a:cubicBezTo>
                <a:cubicBezTo>
                  <a:pt x="127563" y="9280"/>
                  <a:pt x="127057" y="9501"/>
                  <a:pt x="126645" y="9850"/>
                </a:cubicBezTo>
                <a:cubicBezTo>
                  <a:pt x="126392" y="10040"/>
                  <a:pt x="126138" y="10388"/>
                  <a:pt x="125632" y="10705"/>
                </a:cubicBezTo>
                <a:cubicBezTo>
                  <a:pt x="125568" y="10736"/>
                  <a:pt x="125505" y="10800"/>
                  <a:pt x="125410" y="10831"/>
                </a:cubicBezTo>
                <a:cubicBezTo>
                  <a:pt x="125378" y="10863"/>
                  <a:pt x="125315" y="10895"/>
                  <a:pt x="125283" y="10895"/>
                </a:cubicBezTo>
                <a:cubicBezTo>
                  <a:pt x="125188" y="10926"/>
                  <a:pt x="125157" y="10958"/>
                  <a:pt x="125062" y="10990"/>
                </a:cubicBezTo>
                <a:cubicBezTo>
                  <a:pt x="124550" y="11200"/>
                  <a:pt x="123971" y="11316"/>
                  <a:pt x="123366" y="11316"/>
                </a:cubicBezTo>
                <a:cubicBezTo>
                  <a:pt x="121689" y="11316"/>
                  <a:pt x="119811" y="10421"/>
                  <a:pt x="118601" y="8140"/>
                </a:cubicBezTo>
                <a:cubicBezTo>
                  <a:pt x="117271" y="5289"/>
                  <a:pt x="114389" y="3294"/>
                  <a:pt x="111032" y="3294"/>
                </a:cubicBezTo>
                <a:cubicBezTo>
                  <a:pt x="107612" y="3294"/>
                  <a:pt x="104667" y="5384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6"/>
                  <a:pt x="96274" y="7886"/>
                </a:cubicBezTo>
                <a:lnTo>
                  <a:pt x="96274" y="3453"/>
                </a:lnTo>
                <a:cubicBezTo>
                  <a:pt x="96274" y="1552"/>
                  <a:pt x="94723" y="1"/>
                  <a:pt x="92822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3768299" y="3154134"/>
            <a:ext cx="437204" cy="438199"/>
          </a:xfrm>
          <a:custGeom>
            <a:avLst/>
            <a:gdLst/>
            <a:ahLst/>
            <a:cxnLst/>
            <a:rect l="l" t="t" r="r" b="b"/>
            <a:pathLst>
              <a:path w="13619" h="13650" extrusionOk="0">
                <a:moveTo>
                  <a:pt x="13618" y="6841"/>
                </a:moveTo>
                <a:cubicBezTo>
                  <a:pt x="13618" y="10578"/>
                  <a:pt x="10578" y="13650"/>
                  <a:pt x="6809" y="13650"/>
                </a:cubicBezTo>
                <a:cubicBezTo>
                  <a:pt x="3041" y="13650"/>
                  <a:pt x="0" y="10578"/>
                  <a:pt x="0" y="6841"/>
                </a:cubicBezTo>
                <a:cubicBezTo>
                  <a:pt x="0" y="3072"/>
                  <a:pt x="3041" y="0"/>
                  <a:pt x="6809" y="0"/>
                </a:cubicBezTo>
                <a:cubicBezTo>
                  <a:pt x="10578" y="0"/>
                  <a:pt x="13618" y="3072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4497250" y="3334069"/>
            <a:ext cx="78298" cy="78330"/>
          </a:xfrm>
          <a:custGeom>
            <a:avLst/>
            <a:gdLst/>
            <a:ahLst/>
            <a:cxnLst/>
            <a:rect l="l" t="t" r="r" b="b"/>
            <a:pathLst>
              <a:path w="2439" h="2440" extrusionOk="0">
                <a:moveTo>
                  <a:pt x="2439" y="1236"/>
                </a:moveTo>
                <a:cubicBezTo>
                  <a:pt x="2439" y="1901"/>
                  <a:pt x="1900" y="2439"/>
                  <a:pt x="1203" y="2439"/>
                </a:cubicBezTo>
                <a:cubicBezTo>
                  <a:pt x="538" y="2439"/>
                  <a:pt x="0" y="1901"/>
                  <a:pt x="0" y="1236"/>
                </a:cubicBezTo>
                <a:cubicBezTo>
                  <a:pt x="0" y="539"/>
                  <a:pt x="538" y="1"/>
                  <a:pt x="1203" y="1"/>
                </a:cubicBezTo>
                <a:cubicBezTo>
                  <a:pt x="1900" y="1"/>
                  <a:pt x="2439" y="539"/>
                  <a:pt x="2439" y="123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463154" y="3041294"/>
            <a:ext cx="3008293" cy="663880"/>
          </a:xfrm>
          <a:custGeom>
            <a:avLst/>
            <a:gdLst/>
            <a:ahLst/>
            <a:cxnLst/>
            <a:rect l="l" t="t" r="r" b="b"/>
            <a:pathLst>
              <a:path w="93709" h="20680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6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6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3893338" y="3224278"/>
            <a:ext cx="188121" cy="298938"/>
          </a:xfrm>
          <a:custGeom>
            <a:avLst/>
            <a:gdLst/>
            <a:ahLst/>
            <a:cxnLst/>
            <a:rect l="l" t="t" r="r" b="b"/>
            <a:pathLst>
              <a:path w="5860" h="9312" extrusionOk="0">
                <a:moveTo>
                  <a:pt x="2914" y="1046"/>
                </a:moveTo>
                <a:cubicBezTo>
                  <a:pt x="3484" y="1046"/>
                  <a:pt x="3959" y="1521"/>
                  <a:pt x="3959" y="2154"/>
                </a:cubicBezTo>
                <a:lnTo>
                  <a:pt x="3959" y="3421"/>
                </a:lnTo>
                <a:lnTo>
                  <a:pt x="1901" y="3421"/>
                </a:lnTo>
                <a:lnTo>
                  <a:pt x="1901" y="2154"/>
                </a:lnTo>
                <a:cubicBezTo>
                  <a:pt x="1901" y="1521"/>
                  <a:pt x="2344" y="1046"/>
                  <a:pt x="2914" y="1046"/>
                </a:cubicBezTo>
                <a:close/>
                <a:moveTo>
                  <a:pt x="2914" y="317"/>
                </a:moveTo>
                <a:cubicBezTo>
                  <a:pt x="3833" y="317"/>
                  <a:pt x="4593" y="1046"/>
                  <a:pt x="4593" y="1964"/>
                </a:cubicBezTo>
                <a:lnTo>
                  <a:pt x="4593" y="3421"/>
                </a:lnTo>
                <a:lnTo>
                  <a:pt x="4276" y="3421"/>
                </a:lnTo>
                <a:lnTo>
                  <a:pt x="4276" y="2122"/>
                </a:lnTo>
                <a:cubicBezTo>
                  <a:pt x="4276" y="1362"/>
                  <a:pt x="3674" y="729"/>
                  <a:pt x="2914" y="729"/>
                </a:cubicBezTo>
                <a:cubicBezTo>
                  <a:pt x="2186" y="729"/>
                  <a:pt x="1584" y="1362"/>
                  <a:pt x="1584" y="2122"/>
                </a:cubicBezTo>
                <a:lnTo>
                  <a:pt x="1584" y="3421"/>
                </a:lnTo>
                <a:lnTo>
                  <a:pt x="1267" y="3421"/>
                </a:lnTo>
                <a:lnTo>
                  <a:pt x="1267" y="1964"/>
                </a:lnTo>
                <a:cubicBezTo>
                  <a:pt x="1267" y="1046"/>
                  <a:pt x="1996" y="317"/>
                  <a:pt x="2914" y="317"/>
                </a:cubicBezTo>
                <a:close/>
                <a:moveTo>
                  <a:pt x="5353" y="3737"/>
                </a:moveTo>
                <a:cubicBezTo>
                  <a:pt x="5448" y="3737"/>
                  <a:pt x="5543" y="3832"/>
                  <a:pt x="5543" y="3927"/>
                </a:cubicBezTo>
                <a:lnTo>
                  <a:pt x="5543" y="8804"/>
                </a:lnTo>
                <a:cubicBezTo>
                  <a:pt x="5543" y="8899"/>
                  <a:pt x="5448" y="8963"/>
                  <a:pt x="5353" y="8963"/>
                </a:cubicBezTo>
                <a:lnTo>
                  <a:pt x="476" y="8963"/>
                </a:lnTo>
                <a:cubicBezTo>
                  <a:pt x="381" y="8963"/>
                  <a:pt x="317" y="8899"/>
                  <a:pt x="317" y="8804"/>
                </a:cubicBezTo>
                <a:lnTo>
                  <a:pt x="317" y="3927"/>
                </a:lnTo>
                <a:cubicBezTo>
                  <a:pt x="317" y="3832"/>
                  <a:pt x="381" y="3737"/>
                  <a:pt x="476" y="3737"/>
                </a:cubicBezTo>
                <a:close/>
                <a:moveTo>
                  <a:pt x="2914" y="1"/>
                </a:moveTo>
                <a:cubicBezTo>
                  <a:pt x="1837" y="1"/>
                  <a:pt x="951" y="887"/>
                  <a:pt x="951" y="1964"/>
                </a:cubicBezTo>
                <a:lnTo>
                  <a:pt x="951" y="3421"/>
                </a:lnTo>
                <a:lnTo>
                  <a:pt x="476" y="3421"/>
                </a:lnTo>
                <a:cubicBezTo>
                  <a:pt x="222" y="3421"/>
                  <a:pt x="1" y="3642"/>
                  <a:pt x="1" y="3927"/>
                </a:cubicBezTo>
                <a:lnTo>
                  <a:pt x="1" y="8804"/>
                </a:lnTo>
                <a:cubicBezTo>
                  <a:pt x="1" y="9089"/>
                  <a:pt x="222" y="9311"/>
                  <a:pt x="476" y="9311"/>
                </a:cubicBezTo>
                <a:lnTo>
                  <a:pt x="5353" y="9311"/>
                </a:lnTo>
                <a:cubicBezTo>
                  <a:pt x="5638" y="9311"/>
                  <a:pt x="5859" y="9089"/>
                  <a:pt x="5859" y="8804"/>
                </a:cubicBezTo>
                <a:lnTo>
                  <a:pt x="5859" y="3927"/>
                </a:lnTo>
                <a:cubicBezTo>
                  <a:pt x="5859" y="3642"/>
                  <a:pt x="5638" y="3421"/>
                  <a:pt x="5353" y="3421"/>
                </a:cubicBezTo>
                <a:lnTo>
                  <a:pt x="4909" y="3421"/>
                </a:lnTo>
                <a:lnTo>
                  <a:pt x="4909" y="1964"/>
                </a:lnTo>
                <a:cubicBezTo>
                  <a:pt x="4909" y="887"/>
                  <a:pt x="4023" y="1"/>
                  <a:pt x="29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3954333" y="3377792"/>
            <a:ext cx="66131" cy="100673"/>
          </a:xfrm>
          <a:custGeom>
            <a:avLst/>
            <a:gdLst/>
            <a:ahLst/>
            <a:cxnLst/>
            <a:rect l="l" t="t" r="r" b="b"/>
            <a:pathLst>
              <a:path w="2060" h="3136" extrusionOk="0">
                <a:moveTo>
                  <a:pt x="1014" y="317"/>
                </a:moveTo>
                <a:cubicBezTo>
                  <a:pt x="1426" y="317"/>
                  <a:pt x="1743" y="634"/>
                  <a:pt x="1743" y="1046"/>
                </a:cubicBezTo>
                <a:cubicBezTo>
                  <a:pt x="1743" y="1331"/>
                  <a:pt x="1553" y="1584"/>
                  <a:pt x="1299" y="1679"/>
                </a:cubicBezTo>
                <a:lnTo>
                  <a:pt x="1204" y="1742"/>
                </a:lnTo>
                <a:lnTo>
                  <a:pt x="1204" y="2756"/>
                </a:lnTo>
                <a:cubicBezTo>
                  <a:pt x="1204" y="2787"/>
                  <a:pt x="1173" y="2819"/>
                  <a:pt x="1109" y="2819"/>
                </a:cubicBezTo>
                <a:lnTo>
                  <a:pt x="919" y="2819"/>
                </a:lnTo>
                <a:cubicBezTo>
                  <a:pt x="856" y="2819"/>
                  <a:pt x="824" y="2787"/>
                  <a:pt x="824" y="2756"/>
                </a:cubicBezTo>
                <a:lnTo>
                  <a:pt x="824" y="1742"/>
                </a:lnTo>
                <a:lnTo>
                  <a:pt x="729" y="1679"/>
                </a:lnTo>
                <a:cubicBezTo>
                  <a:pt x="476" y="1584"/>
                  <a:pt x="317" y="1331"/>
                  <a:pt x="317" y="1046"/>
                </a:cubicBezTo>
                <a:cubicBezTo>
                  <a:pt x="317" y="634"/>
                  <a:pt x="634" y="317"/>
                  <a:pt x="1014" y="317"/>
                </a:cubicBezTo>
                <a:close/>
                <a:moveTo>
                  <a:pt x="1014" y="1"/>
                </a:moveTo>
                <a:cubicBezTo>
                  <a:pt x="444" y="1"/>
                  <a:pt x="1" y="476"/>
                  <a:pt x="1" y="1046"/>
                </a:cubicBezTo>
                <a:cubicBezTo>
                  <a:pt x="1" y="1426"/>
                  <a:pt x="191" y="1742"/>
                  <a:pt x="507" y="1932"/>
                </a:cubicBezTo>
                <a:lnTo>
                  <a:pt x="507" y="2724"/>
                </a:lnTo>
                <a:cubicBezTo>
                  <a:pt x="507" y="2946"/>
                  <a:pt x="697" y="3136"/>
                  <a:pt x="919" y="3136"/>
                </a:cubicBezTo>
                <a:lnTo>
                  <a:pt x="1109" y="3136"/>
                </a:lnTo>
                <a:cubicBezTo>
                  <a:pt x="1363" y="3136"/>
                  <a:pt x="1521" y="2946"/>
                  <a:pt x="1521" y="2724"/>
                </a:cubicBezTo>
                <a:lnTo>
                  <a:pt x="1521" y="1932"/>
                </a:lnTo>
                <a:cubicBezTo>
                  <a:pt x="1838" y="1742"/>
                  <a:pt x="2059" y="1426"/>
                  <a:pt x="2059" y="1046"/>
                </a:cubicBezTo>
                <a:cubicBezTo>
                  <a:pt x="2059" y="476"/>
                  <a:pt x="1584" y="1"/>
                  <a:pt x="1014" y="1"/>
                </a:cubicBezTo>
                <a:close/>
              </a:path>
            </a:pathLst>
          </a:custGeom>
          <a:solidFill>
            <a:srgbClr val="F2A365"/>
          </a:solidFill>
          <a:ln w="2375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4464698" y="3621803"/>
            <a:ext cx="4188670" cy="747250"/>
          </a:xfrm>
          <a:custGeom>
            <a:avLst/>
            <a:gdLst/>
            <a:ahLst/>
            <a:cxnLst/>
            <a:rect l="l" t="t" r="r" b="b"/>
            <a:pathLst>
              <a:path w="130478" h="23277" extrusionOk="0">
                <a:moveTo>
                  <a:pt x="37655" y="0"/>
                </a:moveTo>
                <a:cubicBezTo>
                  <a:pt x="35755" y="0"/>
                  <a:pt x="34235" y="1552"/>
                  <a:pt x="34235" y="3452"/>
                </a:cubicBezTo>
                <a:lnTo>
                  <a:pt x="34235" y="7886"/>
                </a:lnTo>
                <a:cubicBezTo>
                  <a:pt x="34184" y="10056"/>
                  <a:pt x="32677" y="11243"/>
                  <a:pt x="31005" y="11243"/>
                </a:cubicBezTo>
                <a:cubicBezTo>
                  <a:pt x="29529" y="11243"/>
                  <a:pt x="27924" y="10318"/>
                  <a:pt x="27078" y="8329"/>
                </a:cubicBezTo>
                <a:cubicBezTo>
                  <a:pt x="25811" y="5384"/>
                  <a:pt x="22866" y="3325"/>
                  <a:pt x="19445" y="3325"/>
                </a:cubicBezTo>
                <a:cubicBezTo>
                  <a:pt x="16089" y="3325"/>
                  <a:pt x="13207" y="5289"/>
                  <a:pt x="11877" y="8139"/>
                </a:cubicBezTo>
                <a:cubicBezTo>
                  <a:pt x="10666" y="10420"/>
                  <a:pt x="8789" y="11315"/>
                  <a:pt x="7111" y="11315"/>
                </a:cubicBezTo>
                <a:cubicBezTo>
                  <a:pt x="6507" y="11315"/>
                  <a:pt x="5928" y="11199"/>
                  <a:pt x="5416" y="10989"/>
                </a:cubicBezTo>
                <a:cubicBezTo>
                  <a:pt x="5353" y="10957"/>
                  <a:pt x="5289" y="10926"/>
                  <a:pt x="5226" y="10926"/>
                </a:cubicBezTo>
                <a:cubicBezTo>
                  <a:pt x="5163" y="10894"/>
                  <a:pt x="5099" y="10862"/>
                  <a:pt x="5068" y="10831"/>
                </a:cubicBezTo>
                <a:cubicBezTo>
                  <a:pt x="5004" y="10799"/>
                  <a:pt x="4909" y="10767"/>
                  <a:pt x="4846" y="10736"/>
                </a:cubicBezTo>
                <a:cubicBezTo>
                  <a:pt x="4846" y="10704"/>
                  <a:pt x="4846" y="10704"/>
                  <a:pt x="4846" y="10704"/>
                </a:cubicBezTo>
                <a:cubicBezTo>
                  <a:pt x="4339" y="10387"/>
                  <a:pt x="4086" y="10039"/>
                  <a:pt x="3833" y="9849"/>
                </a:cubicBezTo>
                <a:cubicBezTo>
                  <a:pt x="3421" y="9501"/>
                  <a:pt x="2914" y="9311"/>
                  <a:pt x="2344" y="9311"/>
                </a:cubicBezTo>
                <a:cubicBezTo>
                  <a:pt x="1046" y="9311"/>
                  <a:pt x="1" y="10356"/>
                  <a:pt x="1" y="11654"/>
                </a:cubicBezTo>
                <a:cubicBezTo>
                  <a:pt x="1" y="12953"/>
                  <a:pt x="1046" y="13998"/>
                  <a:pt x="2344" y="13998"/>
                </a:cubicBezTo>
                <a:cubicBezTo>
                  <a:pt x="2914" y="13998"/>
                  <a:pt x="3421" y="13776"/>
                  <a:pt x="3833" y="13428"/>
                </a:cubicBezTo>
                <a:cubicBezTo>
                  <a:pt x="4086" y="13238"/>
                  <a:pt x="4339" y="12889"/>
                  <a:pt x="4846" y="12573"/>
                </a:cubicBezTo>
                <a:cubicBezTo>
                  <a:pt x="4909" y="12541"/>
                  <a:pt x="4973" y="12478"/>
                  <a:pt x="5068" y="12446"/>
                </a:cubicBezTo>
                <a:cubicBezTo>
                  <a:pt x="5099" y="12414"/>
                  <a:pt x="5163" y="12414"/>
                  <a:pt x="5226" y="12383"/>
                </a:cubicBezTo>
                <a:cubicBezTo>
                  <a:pt x="5289" y="12351"/>
                  <a:pt x="5353" y="12319"/>
                  <a:pt x="5416" y="12288"/>
                </a:cubicBezTo>
                <a:cubicBezTo>
                  <a:pt x="5925" y="12087"/>
                  <a:pt x="6500" y="11975"/>
                  <a:pt x="7101" y="11975"/>
                </a:cubicBezTo>
                <a:cubicBezTo>
                  <a:pt x="8781" y="11975"/>
                  <a:pt x="10664" y="12852"/>
                  <a:pt x="11877" y="15138"/>
                </a:cubicBezTo>
                <a:cubicBezTo>
                  <a:pt x="13207" y="17988"/>
                  <a:pt x="16089" y="19983"/>
                  <a:pt x="19445" y="19983"/>
                </a:cubicBezTo>
                <a:cubicBezTo>
                  <a:pt x="22866" y="19983"/>
                  <a:pt x="25811" y="17893"/>
                  <a:pt x="27078" y="14948"/>
                </a:cubicBezTo>
                <a:cubicBezTo>
                  <a:pt x="27924" y="12958"/>
                  <a:pt x="29522" y="12034"/>
                  <a:pt x="30994" y="12034"/>
                </a:cubicBezTo>
                <a:cubicBezTo>
                  <a:pt x="32662" y="12034"/>
                  <a:pt x="34168" y="13221"/>
                  <a:pt x="34235" y="15391"/>
                </a:cubicBezTo>
                <a:lnTo>
                  <a:pt x="34235" y="19856"/>
                </a:lnTo>
                <a:cubicBezTo>
                  <a:pt x="34235" y="21725"/>
                  <a:pt x="35755" y="23277"/>
                  <a:pt x="37655" y="23277"/>
                </a:cubicBezTo>
                <a:lnTo>
                  <a:pt x="127025" y="23277"/>
                </a:lnTo>
                <a:cubicBezTo>
                  <a:pt x="128925" y="23277"/>
                  <a:pt x="130477" y="21725"/>
                  <a:pt x="130477" y="19856"/>
                </a:cubicBezTo>
                <a:lnTo>
                  <a:pt x="130477" y="3452"/>
                </a:lnTo>
                <a:cubicBezTo>
                  <a:pt x="130477" y="1552"/>
                  <a:pt x="128925" y="0"/>
                  <a:pt x="12702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3766773" y="1914088"/>
            <a:ext cx="437204" cy="438231"/>
          </a:xfrm>
          <a:custGeom>
            <a:avLst/>
            <a:gdLst/>
            <a:ahLst/>
            <a:cxnLst/>
            <a:rect l="l" t="t" r="r" b="b"/>
            <a:pathLst>
              <a:path w="13619" h="13651" extrusionOk="0">
                <a:moveTo>
                  <a:pt x="13618" y="6841"/>
                </a:moveTo>
                <a:cubicBezTo>
                  <a:pt x="13618" y="10610"/>
                  <a:pt x="10578" y="13650"/>
                  <a:pt x="6809" y="13650"/>
                </a:cubicBezTo>
                <a:cubicBezTo>
                  <a:pt x="3041" y="13650"/>
                  <a:pt x="1" y="10610"/>
                  <a:pt x="1" y="6841"/>
                </a:cubicBezTo>
                <a:cubicBezTo>
                  <a:pt x="1" y="3073"/>
                  <a:pt x="3041" y="1"/>
                  <a:pt x="6809" y="1"/>
                </a:cubicBezTo>
                <a:cubicBezTo>
                  <a:pt x="10578" y="1"/>
                  <a:pt x="13618" y="3073"/>
                  <a:pt x="13618" y="684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4500300" y="3956279"/>
            <a:ext cx="78298" cy="78298"/>
          </a:xfrm>
          <a:custGeom>
            <a:avLst/>
            <a:gdLst/>
            <a:ahLst/>
            <a:cxnLst/>
            <a:rect l="l" t="t" r="r" b="b"/>
            <a:pathLst>
              <a:path w="2439" h="2439" extrusionOk="0">
                <a:moveTo>
                  <a:pt x="2439" y="1235"/>
                </a:moveTo>
                <a:cubicBezTo>
                  <a:pt x="2439" y="1900"/>
                  <a:pt x="1900" y="2439"/>
                  <a:pt x="1235" y="2439"/>
                </a:cubicBezTo>
                <a:cubicBezTo>
                  <a:pt x="538" y="2439"/>
                  <a:pt x="0" y="1900"/>
                  <a:pt x="0" y="1235"/>
                </a:cubicBezTo>
                <a:cubicBezTo>
                  <a:pt x="0" y="538"/>
                  <a:pt x="538" y="0"/>
                  <a:pt x="1235" y="0"/>
                </a:cubicBezTo>
                <a:cubicBezTo>
                  <a:pt x="1900" y="0"/>
                  <a:pt x="2439" y="538"/>
                  <a:pt x="2439" y="1235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5604369" y="3663472"/>
            <a:ext cx="3007298" cy="663912"/>
          </a:xfrm>
          <a:custGeom>
            <a:avLst/>
            <a:gdLst/>
            <a:ahLst/>
            <a:cxnLst/>
            <a:rect l="l" t="t" r="r" b="b"/>
            <a:pathLst>
              <a:path w="93678" h="20681" extrusionOk="0">
                <a:moveTo>
                  <a:pt x="2154" y="0"/>
                </a:moveTo>
                <a:cubicBezTo>
                  <a:pt x="982" y="0"/>
                  <a:pt x="1" y="982"/>
                  <a:pt x="1" y="2154"/>
                </a:cubicBezTo>
                <a:lnTo>
                  <a:pt x="1" y="18558"/>
                </a:lnTo>
                <a:cubicBezTo>
                  <a:pt x="1" y="19730"/>
                  <a:pt x="982" y="20680"/>
                  <a:pt x="2154" y="20680"/>
                </a:cubicBezTo>
                <a:lnTo>
                  <a:pt x="91524" y="20680"/>
                </a:lnTo>
                <a:cubicBezTo>
                  <a:pt x="92728" y="20680"/>
                  <a:pt x="93678" y="19730"/>
                  <a:pt x="93678" y="18558"/>
                </a:cubicBezTo>
                <a:lnTo>
                  <a:pt x="93678" y="2154"/>
                </a:lnTo>
                <a:cubicBezTo>
                  <a:pt x="93678" y="951"/>
                  <a:pt x="92728" y="0"/>
                  <a:pt x="91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solidFill>
            <a:srgbClr val="782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6"/>
          <p:cNvSpPr/>
          <p:nvPr/>
        </p:nvSpPr>
        <p:spPr>
          <a:xfrm>
            <a:off x="4036178" y="2042113"/>
            <a:ext cx="38684" cy="135312"/>
          </a:xfrm>
          <a:custGeom>
            <a:avLst/>
            <a:gdLst/>
            <a:ahLst/>
            <a:cxnLst/>
            <a:rect l="l" t="t" r="r" b="b"/>
            <a:pathLst>
              <a:path w="1205" h="4215" extrusionOk="0">
                <a:moveTo>
                  <a:pt x="203" y="0"/>
                </a:moveTo>
                <a:cubicBezTo>
                  <a:pt x="155" y="0"/>
                  <a:pt x="103" y="27"/>
                  <a:pt x="64" y="66"/>
                </a:cubicBezTo>
                <a:cubicBezTo>
                  <a:pt x="1" y="130"/>
                  <a:pt x="33" y="225"/>
                  <a:pt x="96" y="288"/>
                </a:cubicBezTo>
                <a:cubicBezTo>
                  <a:pt x="603" y="731"/>
                  <a:pt x="888" y="1396"/>
                  <a:pt x="888" y="2093"/>
                </a:cubicBezTo>
                <a:cubicBezTo>
                  <a:pt x="888" y="2790"/>
                  <a:pt x="603" y="3455"/>
                  <a:pt x="96" y="3930"/>
                </a:cubicBezTo>
                <a:cubicBezTo>
                  <a:pt x="33" y="3993"/>
                  <a:pt x="1" y="4088"/>
                  <a:pt x="64" y="4152"/>
                </a:cubicBezTo>
                <a:cubicBezTo>
                  <a:pt x="96" y="4183"/>
                  <a:pt x="159" y="4215"/>
                  <a:pt x="191" y="4215"/>
                </a:cubicBezTo>
                <a:cubicBezTo>
                  <a:pt x="223" y="4215"/>
                  <a:pt x="286" y="4183"/>
                  <a:pt x="286" y="4152"/>
                </a:cubicBezTo>
                <a:cubicBezTo>
                  <a:pt x="888" y="3645"/>
                  <a:pt x="1204" y="2885"/>
                  <a:pt x="1204" y="2093"/>
                </a:cubicBezTo>
                <a:cubicBezTo>
                  <a:pt x="1204" y="1333"/>
                  <a:pt x="888" y="573"/>
                  <a:pt x="286" y="35"/>
                </a:cubicBezTo>
                <a:cubicBezTo>
                  <a:pt x="262" y="10"/>
                  <a:pt x="233" y="0"/>
                  <a:pt x="20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6"/>
          <p:cNvSpPr/>
          <p:nvPr/>
        </p:nvSpPr>
        <p:spPr>
          <a:xfrm>
            <a:off x="4058553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75" y="1"/>
                </a:moveTo>
                <a:cubicBezTo>
                  <a:pt x="135" y="1"/>
                  <a:pt x="96" y="17"/>
                  <a:pt x="64" y="48"/>
                </a:cubicBezTo>
                <a:cubicBezTo>
                  <a:pt x="1" y="112"/>
                  <a:pt x="1" y="238"/>
                  <a:pt x="64" y="270"/>
                </a:cubicBezTo>
                <a:cubicBezTo>
                  <a:pt x="792" y="935"/>
                  <a:pt x="1204" y="1885"/>
                  <a:pt x="1204" y="2835"/>
                </a:cubicBezTo>
                <a:cubicBezTo>
                  <a:pt x="1204" y="3817"/>
                  <a:pt x="792" y="4767"/>
                  <a:pt x="64" y="5400"/>
                </a:cubicBezTo>
                <a:cubicBezTo>
                  <a:pt x="1" y="5464"/>
                  <a:pt x="1" y="5590"/>
                  <a:pt x="64" y="5654"/>
                </a:cubicBezTo>
                <a:cubicBezTo>
                  <a:pt x="96" y="5685"/>
                  <a:pt x="127" y="5685"/>
                  <a:pt x="159" y="5685"/>
                </a:cubicBezTo>
                <a:cubicBezTo>
                  <a:pt x="222" y="5685"/>
                  <a:pt x="254" y="5685"/>
                  <a:pt x="286" y="5654"/>
                </a:cubicBezTo>
                <a:cubicBezTo>
                  <a:pt x="1077" y="4925"/>
                  <a:pt x="1521" y="3912"/>
                  <a:pt x="1521" y="2835"/>
                </a:cubicBezTo>
                <a:cubicBezTo>
                  <a:pt x="1521" y="1790"/>
                  <a:pt x="1077" y="745"/>
                  <a:pt x="286" y="48"/>
                </a:cubicBezTo>
                <a:cubicBezTo>
                  <a:pt x="254" y="17"/>
                  <a:pt x="214" y="1"/>
                  <a:pt x="17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16"/>
          <p:cNvSpPr/>
          <p:nvPr/>
        </p:nvSpPr>
        <p:spPr>
          <a:xfrm>
            <a:off x="3895890" y="2042113"/>
            <a:ext cx="37656" cy="135312"/>
          </a:xfrm>
          <a:custGeom>
            <a:avLst/>
            <a:gdLst/>
            <a:ahLst/>
            <a:cxnLst/>
            <a:rect l="l" t="t" r="r" b="b"/>
            <a:pathLst>
              <a:path w="1173" h="4215" extrusionOk="0">
                <a:moveTo>
                  <a:pt x="981" y="0"/>
                </a:moveTo>
                <a:cubicBezTo>
                  <a:pt x="945" y="0"/>
                  <a:pt x="911" y="10"/>
                  <a:pt x="887" y="35"/>
                </a:cubicBezTo>
                <a:cubicBezTo>
                  <a:pt x="317" y="573"/>
                  <a:pt x="1" y="1333"/>
                  <a:pt x="1" y="2093"/>
                </a:cubicBezTo>
                <a:cubicBezTo>
                  <a:pt x="1" y="2885"/>
                  <a:pt x="317" y="3645"/>
                  <a:pt x="887" y="4183"/>
                </a:cubicBezTo>
                <a:cubicBezTo>
                  <a:pt x="919" y="4183"/>
                  <a:pt x="982" y="4215"/>
                  <a:pt x="1014" y="4215"/>
                </a:cubicBezTo>
                <a:cubicBezTo>
                  <a:pt x="1046" y="4215"/>
                  <a:pt x="1109" y="4183"/>
                  <a:pt x="1141" y="4152"/>
                </a:cubicBezTo>
                <a:cubicBezTo>
                  <a:pt x="1172" y="4088"/>
                  <a:pt x="1172" y="3993"/>
                  <a:pt x="1109" y="3930"/>
                </a:cubicBezTo>
                <a:cubicBezTo>
                  <a:pt x="602" y="3455"/>
                  <a:pt x="317" y="2790"/>
                  <a:pt x="317" y="2125"/>
                </a:cubicBezTo>
                <a:cubicBezTo>
                  <a:pt x="317" y="1428"/>
                  <a:pt x="602" y="763"/>
                  <a:pt x="1109" y="288"/>
                </a:cubicBezTo>
                <a:cubicBezTo>
                  <a:pt x="1172" y="225"/>
                  <a:pt x="1172" y="130"/>
                  <a:pt x="1141" y="66"/>
                </a:cubicBezTo>
                <a:cubicBezTo>
                  <a:pt x="1102" y="27"/>
                  <a:pt x="1038" y="0"/>
                  <a:pt x="98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6"/>
          <p:cNvSpPr/>
          <p:nvPr/>
        </p:nvSpPr>
        <p:spPr>
          <a:xfrm>
            <a:off x="3863370" y="2018292"/>
            <a:ext cx="48828" cy="182535"/>
          </a:xfrm>
          <a:custGeom>
            <a:avLst/>
            <a:gdLst/>
            <a:ahLst/>
            <a:cxnLst/>
            <a:rect l="l" t="t" r="r" b="b"/>
            <a:pathLst>
              <a:path w="1521" h="5686" extrusionOk="0">
                <a:moveTo>
                  <a:pt x="1346" y="1"/>
                </a:moveTo>
                <a:cubicBezTo>
                  <a:pt x="1307" y="1"/>
                  <a:pt x="1267" y="17"/>
                  <a:pt x="1235" y="48"/>
                </a:cubicBezTo>
                <a:cubicBezTo>
                  <a:pt x="444" y="777"/>
                  <a:pt x="0" y="1790"/>
                  <a:pt x="0" y="2835"/>
                </a:cubicBezTo>
                <a:cubicBezTo>
                  <a:pt x="0" y="3912"/>
                  <a:pt x="444" y="4925"/>
                  <a:pt x="1235" y="5654"/>
                </a:cubicBezTo>
                <a:cubicBezTo>
                  <a:pt x="1267" y="5685"/>
                  <a:pt x="1299" y="5685"/>
                  <a:pt x="1362" y="5685"/>
                </a:cubicBezTo>
                <a:cubicBezTo>
                  <a:pt x="1394" y="5685"/>
                  <a:pt x="1425" y="5685"/>
                  <a:pt x="1457" y="5654"/>
                </a:cubicBezTo>
                <a:cubicBezTo>
                  <a:pt x="1520" y="5590"/>
                  <a:pt x="1520" y="5464"/>
                  <a:pt x="1457" y="5432"/>
                </a:cubicBezTo>
                <a:cubicBezTo>
                  <a:pt x="729" y="4767"/>
                  <a:pt x="317" y="3817"/>
                  <a:pt x="317" y="2835"/>
                </a:cubicBezTo>
                <a:cubicBezTo>
                  <a:pt x="317" y="1885"/>
                  <a:pt x="729" y="935"/>
                  <a:pt x="1457" y="270"/>
                </a:cubicBezTo>
                <a:cubicBezTo>
                  <a:pt x="1520" y="238"/>
                  <a:pt x="1520" y="112"/>
                  <a:pt x="1457" y="48"/>
                </a:cubicBezTo>
                <a:cubicBezTo>
                  <a:pt x="1425" y="17"/>
                  <a:pt x="1386" y="1"/>
                  <a:pt x="134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extrusionOk="0">
                <a:moveTo>
                  <a:pt x="1584" y="317"/>
                </a:move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lose/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16"/>
          <p:cNvSpPr/>
          <p:nvPr/>
        </p:nvSpPr>
        <p:spPr>
          <a:xfrm>
            <a:off x="4036178" y="2041182"/>
            <a:ext cx="38684" cy="136243"/>
          </a:xfrm>
          <a:custGeom>
            <a:avLst/>
            <a:gdLst/>
            <a:ahLst/>
            <a:cxnLst/>
            <a:rect l="l" t="t" r="r" b="b"/>
            <a:pathLst>
              <a:path w="1205" h="4244" fill="none" extrusionOk="0">
                <a:moveTo>
                  <a:pt x="286" y="64"/>
                </a:moveTo>
                <a:cubicBezTo>
                  <a:pt x="223" y="0"/>
                  <a:pt x="128" y="32"/>
                  <a:pt x="64" y="95"/>
                </a:cubicBezTo>
                <a:cubicBezTo>
                  <a:pt x="1" y="159"/>
                  <a:pt x="33" y="254"/>
                  <a:pt x="96" y="317"/>
                </a:cubicBezTo>
                <a:cubicBezTo>
                  <a:pt x="603" y="760"/>
                  <a:pt x="888" y="1425"/>
                  <a:pt x="888" y="2122"/>
                </a:cubicBezTo>
                <a:cubicBezTo>
                  <a:pt x="888" y="2819"/>
                  <a:pt x="603" y="3484"/>
                  <a:pt x="96" y="3959"/>
                </a:cubicBezTo>
                <a:cubicBezTo>
                  <a:pt x="33" y="4022"/>
                  <a:pt x="1" y="4117"/>
                  <a:pt x="64" y="4181"/>
                </a:cubicBezTo>
                <a:cubicBezTo>
                  <a:pt x="96" y="4212"/>
                  <a:pt x="159" y="4244"/>
                  <a:pt x="191" y="4244"/>
                </a:cubicBezTo>
                <a:cubicBezTo>
                  <a:pt x="223" y="4244"/>
                  <a:pt x="286" y="4212"/>
                  <a:pt x="286" y="4181"/>
                </a:cubicBezTo>
                <a:cubicBezTo>
                  <a:pt x="888" y="3674"/>
                  <a:pt x="1204" y="2914"/>
                  <a:pt x="1204" y="2122"/>
                </a:cubicBezTo>
                <a:cubicBezTo>
                  <a:pt x="1204" y="1362"/>
                  <a:pt x="888" y="602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6"/>
          <p:cNvSpPr/>
          <p:nvPr/>
        </p:nvSpPr>
        <p:spPr>
          <a:xfrm>
            <a:off x="4058553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286" y="64"/>
                </a:moveTo>
                <a:cubicBezTo>
                  <a:pt x="222" y="1"/>
                  <a:pt x="127" y="1"/>
                  <a:pt x="64" y="64"/>
                </a:cubicBezTo>
                <a:cubicBezTo>
                  <a:pt x="1" y="128"/>
                  <a:pt x="1" y="254"/>
                  <a:pt x="64" y="286"/>
                </a:cubicBezTo>
                <a:cubicBezTo>
                  <a:pt x="792" y="951"/>
                  <a:pt x="1204" y="1901"/>
                  <a:pt x="1204" y="2851"/>
                </a:cubicBezTo>
                <a:cubicBezTo>
                  <a:pt x="1204" y="3833"/>
                  <a:pt x="792" y="4783"/>
                  <a:pt x="64" y="5416"/>
                </a:cubicBezTo>
                <a:cubicBezTo>
                  <a:pt x="1" y="5480"/>
                  <a:pt x="1" y="5606"/>
                  <a:pt x="64" y="5670"/>
                </a:cubicBezTo>
                <a:cubicBezTo>
                  <a:pt x="96" y="5701"/>
                  <a:pt x="127" y="5701"/>
                  <a:pt x="159" y="5701"/>
                </a:cubicBezTo>
                <a:cubicBezTo>
                  <a:pt x="222" y="5701"/>
                  <a:pt x="254" y="5701"/>
                  <a:pt x="286" y="5670"/>
                </a:cubicBezTo>
                <a:cubicBezTo>
                  <a:pt x="1077" y="4941"/>
                  <a:pt x="1521" y="3928"/>
                  <a:pt x="1521" y="2851"/>
                </a:cubicBezTo>
                <a:cubicBezTo>
                  <a:pt x="1521" y="1806"/>
                  <a:pt x="1077" y="761"/>
                  <a:pt x="286" y="64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6"/>
          <p:cNvSpPr/>
          <p:nvPr/>
        </p:nvSpPr>
        <p:spPr>
          <a:xfrm>
            <a:off x="3895890" y="2041182"/>
            <a:ext cx="37656" cy="136243"/>
          </a:xfrm>
          <a:custGeom>
            <a:avLst/>
            <a:gdLst/>
            <a:ahLst/>
            <a:cxnLst/>
            <a:rect l="l" t="t" r="r" b="b"/>
            <a:pathLst>
              <a:path w="1173" h="4244" fill="none" extrusionOk="0">
                <a:moveTo>
                  <a:pt x="1141" y="95"/>
                </a:moveTo>
                <a:cubicBezTo>
                  <a:pt x="1077" y="32"/>
                  <a:pt x="951" y="0"/>
                  <a:pt x="887" y="64"/>
                </a:cubicBezTo>
                <a:cubicBezTo>
                  <a:pt x="317" y="602"/>
                  <a:pt x="1" y="1362"/>
                  <a:pt x="1" y="2122"/>
                </a:cubicBezTo>
                <a:cubicBezTo>
                  <a:pt x="1" y="2914"/>
                  <a:pt x="317" y="3674"/>
                  <a:pt x="887" y="4212"/>
                </a:cubicBezTo>
                <a:cubicBezTo>
                  <a:pt x="919" y="4212"/>
                  <a:pt x="982" y="4244"/>
                  <a:pt x="1014" y="4244"/>
                </a:cubicBezTo>
                <a:cubicBezTo>
                  <a:pt x="1046" y="4244"/>
                  <a:pt x="1109" y="4212"/>
                  <a:pt x="1141" y="4181"/>
                </a:cubicBezTo>
                <a:cubicBezTo>
                  <a:pt x="1172" y="4117"/>
                  <a:pt x="1172" y="4022"/>
                  <a:pt x="1109" y="3959"/>
                </a:cubicBezTo>
                <a:cubicBezTo>
                  <a:pt x="602" y="3484"/>
                  <a:pt x="317" y="2819"/>
                  <a:pt x="317" y="2154"/>
                </a:cubicBezTo>
                <a:cubicBezTo>
                  <a:pt x="317" y="1457"/>
                  <a:pt x="602" y="792"/>
                  <a:pt x="1109" y="317"/>
                </a:cubicBezTo>
                <a:cubicBezTo>
                  <a:pt x="1172" y="254"/>
                  <a:pt x="1172" y="159"/>
                  <a:pt x="1141" y="95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6"/>
          <p:cNvSpPr/>
          <p:nvPr/>
        </p:nvSpPr>
        <p:spPr>
          <a:xfrm>
            <a:off x="3863370" y="2017779"/>
            <a:ext cx="48828" cy="183048"/>
          </a:xfrm>
          <a:custGeom>
            <a:avLst/>
            <a:gdLst/>
            <a:ahLst/>
            <a:cxnLst/>
            <a:rect l="l" t="t" r="r" b="b"/>
            <a:pathLst>
              <a:path w="1521" h="5702" fill="none" extrusionOk="0">
                <a:moveTo>
                  <a:pt x="317" y="2851"/>
                </a:moveTo>
                <a:cubicBezTo>
                  <a:pt x="317" y="1901"/>
                  <a:pt x="729" y="951"/>
                  <a:pt x="1457" y="286"/>
                </a:cubicBezTo>
                <a:cubicBezTo>
                  <a:pt x="1520" y="254"/>
                  <a:pt x="1520" y="128"/>
                  <a:pt x="1457" y="64"/>
                </a:cubicBezTo>
                <a:cubicBezTo>
                  <a:pt x="1394" y="1"/>
                  <a:pt x="1299" y="1"/>
                  <a:pt x="1235" y="64"/>
                </a:cubicBezTo>
                <a:cubicBezTo>
                  <a:pt x="444" y="793"/>
                  <a:pt x="0" y="1806"/>
                  <a:pt x="0" y="2851"/>
                </a:cubicBezTo>
                <a:cubicBezTo>
                  <a:pt x="0" y="3928"/>
                  <a:pt x="444" y="4941"/>
                  <a:pt x="1235" y="5670"/>
                </a:cubicBezTo>
                <a:cubicBezTo>
                  <a:pt x="1267" y="5701"/>
                  <a:pt x="1299" y="5701"/>
                  <a:pt x="1362" y="5701"/>
                </a:cubicBezTo>
                <a:cubicBezTo>
                  <a:pt x="1394" y="5701"/>
                  <a:pt x="1425" y="5701"/>
                  <a:pt x="1457" y="5670"/>
                </a:cubicBezTo>
                <a:cubicBezTo>
                  <a:pt x="1520" y="5606"/>
                  <a:pt x="1520" y="5480"/>
                  <a:pt x="1457" y="5448"/>
                </a:cubicBezTo>
                <a:cubicBezTo>
                  <a:pt x="729" y="4783"/>
                  <a:pt x="317" y="3833"/>
                  <a:pt x="317" y="2851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6"/>
          <p:cNvSpPr/>
          <p:nvPr/>
        </p:nvSpPr>
        <p:spPr>
          <a:xfrm>
            <a:off x="3934509" y="2059480"/>
            <a:ext cx="101701" cy="209469"/>
          </a:xfrm>
          <a:custGeom>
            <a:avLst/>
            <a:gdLst/>
            <a:ahLst/>
            <a:cxnLst/>
            <a:rect l="l" t="t" r="r" b="b"/>
            <a:pathLst>
              <a:path w="3168" h="6525" fill="none" extrusionOk="0">
                <a:moveTo>
                  <a:pt x="1584" y="0"/>
                </a:moveTo>
                <a:cubicBezTo>
                  <a:pt x="698" y="0"/>
                  <a:pt x="1" y="697"/>
                  <a:pt x="1" y="1552"/>
                </a:cubicBezTo>
                <a:cubicBezTo>
                  <a:pt x="1" y="2217"/>
                  <a:pt x="413" y="2819"/>
                  <a:pt x="1046" y="3041"/>
                </a:cubicBezTo>
                <a:lnTo>
                  <a:pt x="1046" y="5986"/>
                </a:lnTo>
                <a:cubicBezTo>
                  <a:pt x="1046" y="6302"/>
                  <a:pt x="1299" y="6524"/>
                  <a:pt x="1584" y="6524"/>
                </a:cubicBezTo>
                <a:cubicBezTo>
                  <a:pt x="1869" y="6524"/>
                  <a:pt x="2123" y="6302"/>
                  <a:pt x="2123" y="5986"/>
                </a:cubicBezTo>
                <a:lnTo>
                  <a:pt x="2123" y="3041"/>
                </a:lnTo>
                <a:cubicBezTo>
                  <a:pt x="2725" y="2819"/>
                  <a:pt x="3168" y="2249"/>
                  <a:pt x="3168" y="1552"/>
                </a:cubicBezTo>
                <a:cubicBezTo>
                  <a:pt x="3168" y="697"/>
                  <a:pt x="2440" y="0"/>
                  <a:pt x="1584" y="0"/>
                </a:cubicBezTo>
                <a:close/>
                <a:moveTo>
                  <a:pt x="1901" y="2787"/>
                </a:moveTo>
                <a:cubicBezTo>
                  <a:pt x="1838" y="2787"/>
                  <a:pt x="1806" y="2851"/>
                  <a:pt x="1806" y="2946"/>
                </a:cubicBezTo>
                <a:lnTo>
                  <a:pt x="1806" y="5986"/>
                </a:lnTo>
                <a:cubicBezTo>
                  <a:pt x="1806" y="6112"/>
                  <a:pt x="1711" y="6207"/>
                  <a:pt x="1584" y="6207"/>
                </a:cubicBezTo>
                <a:cubicBezTo>
                  <a:pt x="1458" y="6207"/>
                  <a:pt x="1363" y="6112"/>
                  <a:pt x="1363" y="5986"/>
                </a:cubicBezTo>
                <a:lnTo>
                  <a:pt x="1363" y="2946"/>
                </a:lnTo>
                <a:cubicBezTo>
                  <a:pt x="1363" y="2851"/>
                  <a:pt x="1299" y="2787"/>
                  <a:pt x="1236" y="2787"/>
                </a:cubicBezTo>
                <a:cubicBezTo>
                  <a:pt x="698" y="2629"/>
                  <a:pt x="318" y="2122"/>
                  <a:pt x="318" y="1552"/>
                </a:cubicBezTo>
                <a:cubicBezTo>
                  <a:pt x="318" y="887"/>
                  <a:pt x="888" y="317"/>
                  <a:pt x="1584" y="317"/>
                </a:cubicBezTo>
                <a:cubicBezTo>
                  <a:pt x="2281" y="317"/>
                  <a:pt x="2851" y="855"/>
                  <a:pt x="2851" y="1552"/>
                </a:cubicBezTo>
                <a:cubicBezTo>
                  <a:pt x="2851" y="2122"/>
                  <a:pt x="2471" y="2629"/>
                  <a:pt x="1901" y="2787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16"/>
          <p:cNvSpPr/>
          <p:nvPr/>
        </p:nvSpPr>
        <p:spPr>
          <a:xfrm>
            <a:off x="4875291" y="2532359"/>
            <a:ext cx="437204" cy="437204"/>
          </a:xfrm>
          <a:custGeom>
            <a:avLst/>
            <a:gdLst/>
            <a:ahLst/>
            <a:cxnLst/>
            <a:rect l="l" t="t" r="r" b="b"/>
            <a:pathLst>
              <a:path w="13619" h="13619" extrusionOk="0">
                <a:moveTo>
                  <a:pt x="13618" y="6810"/>
                </a:moveTo>
                <a:cubicBezTo>
                  <a:pt x="13618" y="10578"/>
                  <a:pt x="10578" y="13618"/>
                  <a:pt x="6809" y="13618"/>
                </a:cubicBezTo>
                <a:cubicBezTo>
                  <a:pt x="3041" y="13618"/>
                  <a:pt x="0" y="10578"/>
                  <a:pt x="0" y="6810"/>
                </a:cubicBezTo>
                <a:cubicBezTo>
                  <a:pt x="0" y="3041"/>
                  <a:pt x="3041" y="1"/>
                  <a:pt x="6809" y="1"/>
                </a:cubicBezTo>
                <a:cubicBezTo>
                  <a:pt x="10578" y="1"/>
                  <a:pt x="13618" y="3041"/>
                  <a:pt x="13618" y="681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6"/>
          <p:cNvSpPr/>
          <p:nvPr/>
        </p:nvSpPr>
        <p:spPr>
          <a:xfrm>
            <a:off x="5044054" y="2688923"/>
            <a:ext cx="99646" cy="99678"/>
          </a:xfrm>
          <a:custGeom>
            <a:avLst/>
            <a:gdLst/>
            <a:ahLst/>
            <a:cxnLst/>
            <a:rect l="l" t="t" r="r" b="b"/>
            <a:pathLst>
              <a:path w="3104" h="3105" extrusionOk="0">
                <a:moveTo>
                  <a:pt x="1552" y="317"/>
                </a:moveTo>
                <a:cubicBezTo>
                  <a:pt x="2249" y="317"/>
                  <a:pt x="2787" y="856"/>
                  <a:pt x="2787" y="1553"/>
                </a:cubicBezTo>
                <a:cubicBezTo>
                  <a:pt x="2787" y="2249"/>
                  <a:pt x="2249" y="2788"/>
                  <a:pt x="1552" y="2788"/>
                </a:cubicBezTo>
                <a:cubicBezTo>
                  <a:pt x="887" y="2788"/>
                  <a:pt x="317" y="2249"/>
                  <a:pt x="317" y="1553"/>
                </a:cubicBezTo>
                <a:cubicBezTo>
                  <a:pt x="317" y="856"/>
                  <a:pt x="855" y="317"/>
                  <a:pt x="1552" y="317"/>
                </a:cubicBezTo>
                <a:close/>
                <a:moveTo>
                  <a:pt x="1552" y="1"/>
                </a:moveTo>
                <a:cubicBezTo>
                  <a:pt x="697" y="1"/>
                  <a:pt x="0" y="697"/>
                  <a:pt x="0" y="1553"/>
                </a:cubicBezTo>
                <a:cubicBezTo>
                  <a:pt x="0" y="2408"/>
                  <a:pt x="697" y="3104"/>
                  <a:pt x="1552" y="3104"/>
                </a:cubicBezTo>
                <a:cubicBezTo>
                  <a:pt x="2407" y="3104"/>
                  <a:pt x="3104" y="2408"/>
                  <a:pt x="3104" y="1553"/>
                </a:cubicBezTo>
                <a:cubicBezTo>
                  <a:pt x="3104" y="697"/>
                  <a:pt x="2407" y="1"/>
                  <a:pt x="1552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6"/>
          <p:cNvSpPr/>
          <p:nvPr/>
        </p:nvSpPr>
        <p:spPr>
          <a:xfrm>
            <a:off x="4949512" y="2606580"/>
            <a:ext cx="289757" cy="288762"/>
          </a:xfrm>
          <a:custGeom>
            <a:avLst/>
            <a:gdLst/>
            <a:ahLst/>
            <a:cxnLst/>
            <a:rect l="l" t="t" r="r" b="b"/>
            <a:pathLst>
              <a:path w="9026" h="8995" extrusionOk="0">
                <a:moveTo>
                  <a:pt x="4497" y="317"/>
                </a:moveTo>
                <a:cubicBezTo>
                  <a:pt x="6809" y="317"/>
                  <a:pt x="8677" y="2186"/>
                  <a:pt x="8677" y="4498"/>
                </a:cubicBezTo>
                <a:cubicBezTo>
                  <a:pt x="8677" y="5923"/>
                  <a:pt x="7949" y="7221"/>
                  <a:pt x="6841" y="7949"/>
                </a:cubicBezTo>
                <a:cubicBezTo>
                  <a:pt x="6746" y="7411"/>
                  <a:pt x="6492" y="6936"/>
                  <a:pt x="6081" y="6588"/>
                </a:cubicBezTo>
                <a:cubicBezTo>
                  <a:pt x="5639" y="6176"/>
                  <a:pt x="5061" y="5983"/>
                  <a:pt x="4474" y="5983"/>
                </a:cubicBezTo>
                <a:cubicBezTo>
                  <a:pt x="4429" y="5983"/>
                  <a:pt x="4384" y="5984"/>
                  <a:pt x="4339" y="5986"/>
                </a:cubicBezTo>
                <a:cubicBezTo>
                  <a:pt x="3262" y="6049"/>
                  <a:pt x="2375" y="6873"/>
                  <a:pt x="2154" y="7981"/>
                </a:cubicBezTo>
                <a:cubicBezTo>
                  <a:pt x="1045" y="7221"/>
                  <a:pt x="317" y="5954"/>
                  <a:pt x="317" y="4498"/>
                </a:cubicBezTo>
                <a:cubicBezTo>
                  <a:pt x="317" y="2186"/>
                  <a:pt x="2185" y="317"/>
                  <a:pt x="4497" y="317"/>
                </a:cubicBezTo>
                <a:close/>
                <a:moveTo>
                  <a:pt x="4487" y="6299"/>
                </a:moveTo>
                <a:cubicBezTo>
                  <a:pt x="4986" y="6299"/>
                  <a:pt x="5477" y="6486"/>
                  <a:pt x="5859" y="6809"/>
                </a:cubicBezTo>
                <a:cubicBezTo>
                  <a:pt x="6271" y="7158"/>
                  <a:pt x="6492" y="7633"/>
                  <a:pt x="6556" y="8139"/>
                </a:cubicBezTo>
                <a:cubicBezTo>
                  <a:pt x="5922" y="8488"/>
                  <a:pt x="5210" y="8662"/>
                  <a:pt x="4501" y="8662"/>
                </a:cubicBezTo>
                <a:cubicBezTo>
                  <a:pt x="3793" y="8662"/>
                  <a:pt x="3088" y="8488"/>
                  <a:pt x="2470" y="8139"/>
                </a:cubicBezTo>
                <a:cubicBezTo>
                  <a:pt x="2597" y="7158"/>
                  <a:pt x="3389" y="6366"/>
                  <a:pt x="4371" y="6303"/>
                </a:cubicBezTo>
                <a:cubicBezTo>
                  <a:pt x="4409" y="6300"/>
                  <a:pt x="4448" y="6299"/>
                  <a:pt x="4487" y="6299"/>
                </a:cubicBezTo>
                <a:close/>
                <a:moveTo>
                  <a:pt x="4497" y="1"/>
                </a:moveTo>
                <a:cubicBezTo>
                  <a:pt x="2027" y="1"/>
                  <a:pt x="0" y="1996"/>
                  <a:pt x="0" y="4498"/>
                </a:cubicBezTo>
                <a:cubicBezTo>
                  <a:pt x="0" y="6113"/>
                  <a:pt x="855" y="7506"/>
                  <a:pt x="2122" y="8330"/>
                </a:cubicBezTo>
                <a:lnTo>
                  <a:pt x="2217" y="8361"/>
                </a:lnTo>
                <a:cubicBezTo>
                  <a:pt x="2217" y="8361"/>
                  <a:pt x="2217" y="8393"/>
                  <a:pt x="2249" y="8393"/>
                </a:cubicBezTo>
                <a:cubicBezTo>
                  <a:pt x="2312" y="8425"/>
                  <a:pt x="2375" y="8456"/>
                  <a:pt x="2470" y="8520"/>
                </a:cubicBezTo>
                <a:cubicBezTo>
                  <a:pt x="2502" y="8520"/>
                  <a:pt x="2534" y="8520"/>
                  <a:pt x="2534" y="8551"/>
                </a:cubicBezTo>
                <a:cubicBezTo>
                  <a:pt x="2660" y="8615"/>
                  <a:pt x="2819" y="8678"/>
                  <a:pt x="2945" y="8710"/>
                </a:cubicBezTo>
                <a:lnTo>
                  <a:pt x="3072" y="8773"/>
                </a:lnTo>
                <a:cubicBezTo>
                  <a:pt x="3135" y="8773"/>
                  <a:pt x="3199" y="8805"/>
                  <a:pt x="3262" y="8836"/>
                </a:cubicBezTo>
                <a:cubicBezTo>
                  <a:pt x="3325" y="8836"/>
                  <a:pt x="3420" y="8868"/>
                  <a:pt x="3484" y="8868"/>
                </a:cubicBezTo>
                <a:cubicBezTo>
                  <a:pt x="3547" y="8900"/>
                  <a:pt x="3610" y="8900"/>
                  <a:pt x="3674" y="8931"/>
                </a:cubicBezTo>
                <a:cubicBezTo>
                  <a:pt x="3769" y="8931"/>
                  <a:pt x="3895" y="8963"/>
                  <a:pt x="3990" y="8963"/>
                </a:cubicBezTo>
                <a:cubicBezTo>
                  <a:pt x="4022" y="8963"/>
                  <a:pt x="4054" y="8963"/>
                  <a:pt x="4117" y="8995"/>
                </a:cubicBezTo>
                <a:lnTo>
                  <a:pt x="4909" y="8995"/>
                </a:lnTo>
                <a:cubicBezTo>
                  <a:pt x="4941" y="8963"/>
                  <a:pt x="5004" y="8963"/>
                  <a:pt x="5036" y="8963"/>
                </a:cubicBezTo>
                <a:cubicBezTo>
                  <a:pt x="5131" y="8963"/>
                  <a:pt x="5226" y="8931"/>
                  <a:pt x="5321" y="8931"/>
                </a:cubicBezTo>
                <a:cubicBezTo>
                  <a:pt x="5416" y="8900"/>
                  <a:pt x="5479" y="8900"/>
                  <a:pt x="5542" y="8868"/>
                </a:cubicBezTo>
                <a:cubicBezTo>
                  <a:pt x="5606" y="8868"/>
                  <a:pt x="5669" y="8836"/>
                  <a:pt x="5732" y="8836"/>
                </a:cubicBezTo>
                <a:cubicBezTo>
                  <a:pt x="5796" y="8805"/>
                  <a:pt x="5891" y="8773"/>
                  <a:pt x="5954" y="8773"/>
                </a:cubicBezTo>
                <a:cubicBezTo>
                  <a:pt x="5986" y="8741"/>
                  <a:pt x="6017" y="8741"/>
                  <a:pt x="6081" y="8710"/>
                </a:cubicBezTo>
                <a:cubicBezTo>
                  <a:pt x="6207" y="8678"/>
                  <a:pt x="6334" y="8615"/>
                  <a:pt x="6461" y="8551"/>
                </a:cubicBezTo>
                <a:cubicBezTo>
                  <a:pt x="6492" y="8520"/>
                  <a:pt x="6524" y="8520"/>
                  <a:pt x="6556" y="8520"/>
                </a:cubicBezTo>
                <a:cubicBezTo>
                  <a:pt x="6619" y="8456"/>
                  <a:pt x="6682" y="8425"/>
                  <a:pt x="6777" y="8393"/>
                </a:cubicBezTo>
                <a:cubicBezTo>
                  <a:pt x="6777" y="8393"/>
                  <a:pt x="6777" y="8361"/>
                  <a:pt x="6809" y="8361"/>
                </a:cubicBezTo>
                <a:lnTo>
                  <a:pt x="6872" y="8330"/>
                </a:lnTo>
                <a:lnTo>
                  <a:pt x="6872" y="8298"/>
                </a:lnTo>
                <a:cubicBezTo>
                  <a:pt x="8171" y="7506"/>
                  <a:pt x="9026" y="6113"/>
                  <a:pt x="9026" y="4498"/>
                </a:cubicBezTo>
                <a:cubicBezTo>
                  <a:pt x="9026" y="1996"/>
                  <a:pt x="6999" y="1"/>
                  <a:pt x="4497" y="1"/>
                </a:cubicBezTo>
                <a:close/>
              </a:path>
            </a:pathLst>
          </a:custGeom>
          <a:solidFill>
            <a:srgbClr val="CECECE"/>
          </a:solidFill>
          <a:ln w="237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Construção do objetivo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571051" y="1875093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Sinalização Visual</a:t>
            </a:r>
          </a:p>
        </p:txBody>
      </p:sp>
      <p:sp>
        <p:nvSpPr>
          <p:cNvPr id="1458" name="Google Shape;1458;p16"/>
          <p:cNvSpPr txBox="1"/>
          <p:nvPr/>
        </p:nvSpPr>
        <p:spPr>
          <a:xfrm>
            <a:off x="571051" y="209134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Leds sinalizam vagas disponíveis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571051" y="30990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Segurança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306652" y="3315439"/>
            <a:ext cx="3033399" cy="29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Servo motor bloqueia passagem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41776" y="1246831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Fira Sans Medium"/>
                <a:ea typeface="Fira Sans Medium"/>
                <a:cs typeface="Fira Sans Medium"/>
                <a:sym typeface="Fira Sans Medium"/>
              </a:rPr>
              <a:t>Detecção de Vagas</a:t>
            </a:r>
          </a:p>
        </p:txBody>
      </p:sp>
      <p:sp>
        <p:nvSpPr>
          <p:cNvPr id="1464" name="Google Shape;1464;p16"/>
          <p:cNvSpPr txBox="1"/>
          <p:nvPr/>
        </p:nvSpPr>
        <p:spPr>
          <a:xfrm>
            <a:off x="5741776" y="146308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Sensor de obstáculos detecta vagas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41776" y="2488255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Controle de Clientes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41776" y="270460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Gestão aprimorada com display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41788" y="372978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Redução de tempo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41776" y="3946139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- Sinalização de local cheio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4" name="Google Shape;435;p16">
            <a:extLst>
              <a:ext uri="{FF2B5EF4-FFF2-40B4-BE49-F238E27FC236}">
                <a16:creationId xmlns:a16="http://schemas.microsoft.com/office/drawing/2014/main" id="{177423AA-851F-E439-CDDA-358BBCE3D481}"/>
              </a:ext>
            </a:extLst>
          </p:cNvPr>
          <p:cNvSpPr/>
          <p:nvPr/>
        </p:nvSpPr>
        <p:spPr>
          <a:xfrm>
            <a:off x="4839519" y="3782209"/>
            <a:ext cx="496176" cy="438263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438;p16">
            <a:extLst>
              <a:ext uri="{FF2B5EF4-FFF2-40B4-BE49-F238E27FC236}">
                <a16:creationId xmlns:a16="http://schemas.microsoft.com/office/drawing/2014/main" id="{084421F2-3F51-15C9-F1ED-EFD09C03A953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439;p16">
            <a:extLst>
              <a:ext uri="{FF2B5EF4-FFF2-40B4-BE49-F238E27FC236}">
                <a16:creationId xmlns:a16="http://schemas.microsoft.com/office/drawing/2014/main" id="{449BB14C-5B98-C9FA-53E3-EF56C296BD47}"/>
              </a:ext>
            </a:extLst>
          </p:cNvPr>
          <p:cNvSpPr/>
          <p:nvPr/>
        </p:nvSpPr>
        <p:spPr>
          <a:xfrm>
            <a:off x="5079453" y="3881887"/>
            <a:ext cx="11236" cy="12231"/>
          </a:xfrm>
          <a:custGeom>
            <a:avLst/>
            <a:gdLst/>
            <a:ahLst/>
            <a:cxnLst/>
            <a:rect l="l" t="t" r="r" b="b"/>
            <a:pathLst>
              <a:path w="350" h="381" extrusionOk="0">
                <a:moveTo>
                  <a:pt x="159" y="0"/>
                </a:moveTo>
                <a:cubicBezTo>
                  <a:pt x="64" y="0"/>
                  <a:pt x="1" y="95"/>
                  <a:pt x="1" y="190"/>
                </a:cubicBezTo>
                <a:cubicBezTo>
                  <a:pt x="1" y="285"/>
                  <a:pt x="64" y="380"/>
                  <a:pt x="159" y="380"/>
                </a:cubicBezTo>
                <a:cubicBezTo>
                  <a:pt x="286" y="380"/>
                  <a:pt x="349" y="285"/>
                  <a:pt x="349" y="190"/>
                </a:cubicBezTo>
                <a:cubicBezTo>
                  <a:pt x="349" y="95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440;p16">
            <a:extLst>
              <a:ext uri="{FF2B5EF4-FFF2-40B4-BE49-F238E27FC236}">
                <a16:creationId xmlns:a16="http://schemas.microsoft.com/office/drawing/2014/main" id="{8AD7F7A9-6CBD-31E1-4B25-BB889BE385A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441;p16">
            <a:extLst>
              <a:ext uri="{FF2B5EF4-FFF2-40B4-BE49-F238E27FC236}">
                <a16:creationId xmlns:a16="http://schemas.microsoft.com/office/drawing/2014/main" id="{A66FE5C8-7C2E-A8B1-5115-107F99A9F40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442;p16">
            <a:extLst>
              <a:ext uri="{FF2B5EF4-FFF2-40B4-BE49-F238E27FC236}">
                <a16:creationId xmlns:a16="http://schemas.microsoft.com/office/drawing/2014/main" id="{4F32F866-A111-BE1F-1290-456C4C4EDA28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443;p16">
            <a:extLst>
              <a:ext uri="{FF2B5EF4-FFF2-40B4-BE49-F238E27FC236}">
                <a16:creationId xmlns:a16="http://schemas.microsoft.com/office/drawing/2014/main" id="{1B7AFD46-364A-D42D-7096-589ACB701E18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444;p16">
            <a:extLst>
              <a:ext uri="{FF2B5EF4-FFF2-40B4-BE49-F238E27FC236}">
                <a16:creationId xmlns:a16="http://schemas.microsoft.com/office/drawing/2014/main" id="{7B1C8C76-8251-AB6D-84D8-5DA8295E6CA7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445;p16">
            <a:extLst>
              <a:ext uri="{FF2B5EF4-FFF2-40B4-BE49-F238E27FC236}">
                <a16:creationId xmlns:a16="http://schemas.microsoft.com/office/drawing/2014/main" id="{64C300D8-E398-BA32-8CC9-92D1EFDD51F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446;p16">
            <a:extLst>
              <a:ext uri="{FF2B5EF4-FFF2-40B4-BE49-F238E27FC236}">
                <a16:creationId xmlns:a16="http://schemas.microsoft.com/office/drawing/2014/main" id="{86316509-83DB-9038-52EB-0498A8933385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447;p16">
            <a:extLst>
              <a:ext uri="{FF2B5EF4-FFF2-40B4-BE49-F238E27FC236}">
                <a16:creationId xmlns:a16="http://schemas.microsoft.com/office/drawing/2014/main" id="{2A78A7B4-AC4C-82E2-DBEC-551F90A774E3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448;p16">
            <a:extLst>
              <a:ext uri="{FF2B5EF4-FFF2-40B4-BE49-F238E27FC236}">
                <a16:creationId xmlns:a16="http://schemas.microsoft.com/office/drawing/2014/main" id="{400EF12B-C16B-E96C-DBEA-09C53DF3F1D7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449;p16">
            <a:extLst>
              <a:ext uri="{FF2B5EF4-FFF2-40B4-BE49-F238E27FC236}">
                <a16:creationId xmlns:a16="http://schemas.microsoft.com/office/drawing/2014/main" id="{71E6DF66-7690-C679-BF19-E09F2E12CF9B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450;p16">
            <a:extLst>
              <a:ext uri="{FF2B5EF4-FFF2-40B4-BE49-F238E27FC236}">
                <a16:creationId xmlns:a16="http://schemas.microsoft.com/office/drawing/2014/main" id="{3305E43D-D9DB-3A89-4337-64C32460F2A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451;p16">
            <a:extLst>
              <a:ext uri="{FF2B5EF4-FFF2-40B4-BE49-F238E27FC236}">
                <a16:creationId xmlns:a16="http://schemas.microsoft.com/office/drawing/2014/main" id="{CC127777-F373-8F3A-BC76-934BAEAA18DE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452;p16">
            <a:extLst>
              <a:ext uri="{FF2B5EF4-FFF2-40B4-BE49-F238E27FC236}">
                <a16:creationId xmlns:a16="http://schemas.microsoft.com/office/drawing/2014/main" id="{40D8D597-E009-BA7E-B08E-20D658C5D2D0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453;p16">
            <a:extLst>
              <a:ext uri="{FF2B5EF4-FFF2-40B4-BE49-F238E27FC236}">
                <a16:creationId xmlns:a16="http://schemas.microsoft.com/office/drawing/2014/main" id="{30CCB17D-C190-4070-6014-F4AE35A783B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454;p16">
            <a:extLst>
              <a:ext uri="{FF2B5EF4-FFF2-40B4-BE49-F238E27FC236}">
                <a16:creationId xmlns:a16="http://schemas.microsoft.com/office/drawing/2014/main" id="{F6483DB5-AD83-0E80-6953-4677B0FBFEB1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455;p16">
            <a:extLst>
              <a:ext uri="{FF2B5EF4-FFF2-40B4-BE49-F238E27FC236}">
                <a16:creationId xmlns:a16="http://schemas.microsoft.com/office/drawing/2014/main" id="{F4BBD1FB-7B50-9ECA-1DF1-24063020EB5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456;p16">
            <a:extLst>
              <a:ext uri="{FF2B5EF4-FFF2-40B4-BE49-F238E27FC236}">
                <a16:creationId xmlns:a16="http://schemas.microsoft.com/office/drawing/2014/main" id="{B20F4B83-98A7-914B-701E-F1C93D84A7D7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457;p16">
            <a:extLst>
              <a:ext uri="{FF2B5EF4-FFF2-40B4-BE49-F238E27FC236}">
                <a16:creationId xmlns:a16="http://schemas.microsoft.com/office/drawing/2014/main" id="{AC55E234-F56D-0802-353C-0E6D8C1F4809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458;p16">
            <a:extLst>
              <a:ext uri="{FF2B5EF4-FFF2-40B4-BE49-F238E27FC236}">
                <a16:creationId xmlns:a16="http://schemas.microsoft.com/office/drawing/2014/main" id="{77337F49-9FC4-F0CE-17DC-161DC061937E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459;p16">
            <a:extLst>
              <a:ext uri="{FF2B5EF4-FFF2-40B4-BE49-F238E27FC236}">
                <a16:creationId xmlns:a16="http://schemas.microsoft.com/office/drawing/2014/main" id="{B989CA65-483D-80A7-F014-4F1958B914B3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460;p16">
            <a:extLst>
              <a:ext uri="{FF2B5EF4-FFF2-40B4-BE49-F238E27FC236}">
                <a16:creationId xmlns:a16="http://schemas.microsoft.com/office/drawing/2014/main" id="{5020BF72-0333-B864-2365-647D1EDE787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461;p16">
            <a:extLst>
              <a:ext uri="{FF2B5EF4-FFF2-40B4-BE49-F238E27FC236}">
                <a16:creationId xmlns:a16="http://schemas.microsoft.com/office/drawing/2014/main" id="{AEB62645-21A0-EB57-B9AA-9F0AC15460F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462;p16">
            <a:extLst>
              <a:ext uri="{FF2B5EF4-FFF2-40B4-BE49-F238E27FC236}">
                <a16:creationId xmlns:a16="http://schemas.microsoft.com/office/drawing/2014/main" id="{42E7BFB8-F348-FD42-13A7-08357DE40E84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463;p16">
            <a:extLst>
              <a:ext uri="{FF2B5EF4-FFF2-40B4-BE49-F238E27FC236}">
                <a16:creationId xmlns:a16="http://schemas.microsoft.com/office/drawing/2014/main" id="{C3520E4F-3332-FFC1-D034-6EB5E1D5E18D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464;p16">
            <a:extLst>
              <a:ext uri="{FF2B5EF4-FFF2-40B4-BE49-F238E27FC236}">
                <a16:creationId xmlns:a16="http://schemas.microsoft.com/office/drawing/2014/main" id="{7663660D-4622-B65E-C9EB-1989E5EA9CAA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465;p16">
            <a:extLst>
              <a:ext uri="{FF2B5EF4-FFF2-40B4-BE49-F238E27FC236}">
                <a16:creationId xmlns:a16="http://schemas.microsoft.com/office/drawing/2014/main" id="{4C8C563D-850B-F193-D17C-03C394B9061B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466;p16">
            <a:extLst>
              <a:ext uri="{FF2B5EF4-FFF2-40B4-BE49-F238E27FC236}">
                <a16:creationId xmlns:a16="http://schemas.microsoft.com/office/drawing/2014/main" id="{2387AAA9-0BC4-6E6E-63BC-5664C1A97985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467;p16">
            <a:extLst>
              <a:ext uri="{FF2B5EF4-FFF2-40B4-BE49-F238E27FC236}">
                <a16:creationId xmlns:a16="http://schemas.microsoft.com/office/drawing/2014/main" id="{BC7FFD0D-675F-91CA-595B-352AB861AE3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468;p16">
            <a:extLst>
              <a:ext uri="{FF2B5EF4-FFF2-40B4-BE49-F238E27FC236}">
                <a16:creationId xmlns:a16="http://schemas.microsoft.com/office/drawing/2014/main" id="{543FD949-7E71-7527-B370-515793BC2DD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469;p16">
            <a:extLst>
              <a:ext uri="{FF2B5EF4-FFF2-40B4-BE49-F238E27FC236}">
                <a16:creationId xmlns:a16="http://schemas.microsoft.com/office/drawing/2014/main" id="{EFBC8E96-E1E4-030F-2CDD-B3C7682E7C06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470;p16">
            <a:extLst>
              <a:ext uri="{FF2B5EF4-FFF2-40B4-BE49-F238E27FC236}">
                <a16:creationId xmlns:a16="http://schemas.microsoft.com/office/drawing/2014/main" id="{FB327FE7-2428-8622-1E16-93DDEC6D4A73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471;p16">
            <a:extLst>
              <a:ext uri="{FF2B5EF4-FFF2-40B4-BE49-F238E27FC236}">
                <a16:creationId xmlns:a16="http://schemas.microsoft.com/office/drawing/2014/main" id="{4B12A6CB-6525-ECEF-1566-5309AB5CBFC8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472;p16">
            <a:extLst>
              <a:ext uri="{FF2B5EF4-FFF2-40B4-BE49-F238E27FC236}">
                <a16:creationId xmlns:a16="http://schemas.microsoft.com/office/drawing/2014/main" id="{8B846F7F-B5FF-2ABD-18C1-078977522A9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473;p16">
            <a:extLst>
              <a:ext uri="{FF2B5EF4-FFF2-40B4-BE49-F238E27FC236}">
                <a16:creationId xmlns:a16="http://schemas.microsoft.com/office/drawing/2014/main" id="{810F9751-DD39-2F0D-92B5-0A4017B73791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474;p16">
            <a:extLst>
              <a:ext uri="{FF2B5EF4-FFF2-40B4-BE49-F238E27FC236}">
                <a16:creationId xmlns:a16="http://schemas.microsoft.com/office/drawing/2014/main" id="{3E41353F-1D1D-4703-8906-BC2383DB428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475;p16">
            <a:extLst>
              <a:ext uri="{FF2B5EF4-FFF2-40B4-BE49-F238E27FC236}">
                <a16:creationId xmlns:a16="http://schemas.microsoft.com/office/drawing/2014/main" id="{68151F1D-BA20-64FF-A0BC-6A1381724F1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476;p16">
            <a:extLst>
              <a:ext uri="{FF2B5EF4-FFF2-40B4-BE49-F238E27FC236}">
                <a16:creationId xmlns:a16="http://schemas.microsoft.com/office/drawing/2014/main" id="{9CE0F6F9-BFA4-F218-70EE-E0EAEF51CB0C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477;p16">
            <a:extLst>
              <a:ext uri="{FF2B5EF4-FFF2-40B4-BE49-F238E27FC236}">
                <a16:creationId xmlns:a16="http://schemas.microsoft.com/office/drawing/2014/main" id="{69D216E7-792B-98D6-0C5D-D575FF777587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478;p16">
            <a:extLst>
              <a:ext uri="{FF2B5EF4-FFF2-40B4-BE49-F238E27FC236}">
                <a16:creationId xmlns:a16="http://schemas.microsoft.com/office/drawing/2014/main" id="{DE868930-6AFB-FECE-4B1A-AD9985A5AF4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479;p16">
            <a:extLst>
              <a:ext uri="{FF2B5EF4-FFF2-40B4-BE49-F238E27FC236}">
                <a16:creationId xmlns:a16="http://schemas.microsoft.com/office/drawing/2014/main" id="{7C8CA7F9-E64C-E36C-B094-A40EFE7E070C}"/>
              </a:ext>
            </a:extLst>
          </p:cNvPr>
          <p:cNvSpPr/>
          <p:nvPr/>
        </p:nvSpPr>
        <p:spPr>
          <a:xfrm>
            <a:off x="5158778" y="3915177"/>
            <a:ext cx="12231" cy="11974"/>
          </a:xfrm>
          <a:custGeom>
            <a:avLst/>
            <a:gdLst/>
            <a:ahLst/>
            <a:cxnLst/>
            <a:rect l="l" t="t" r="r" b="b"/>
            <a:pathLst>
              <a:path w="381" h="373" extrusionOk="0">
                <a:moveTo>
                  <a:pt x="190" y="0"/>
                </a:moveTo>
                <a:cubicBezTo>
                  <a:pt x="143" y="0"/>
                  <a:pt x="95" y="24"/>
                  <a:pt x="63" y="72"/>
                </a:cubicBezTo>
                <a:cubicBezTo>
                  <a:pt x="0" y="135"/>
                  <a:pt x="0" y="230"/>
                  <a:pt x="63" y="325"/>
                </a:cubicBezTo>
                <a:cubicBezTo>
                  <a:pt x="95" y="357"/>
                  <a:pt x="143" y="372"/>
                  <a:pt x="190" y="372"/>
                </a:cubicBezTo>
                <a:cubicBezTo>
                  <a:pt x="238" y="372"/>
                  <a:pt x="285" y="357"/>
                  <a:pt x="317" y="325"/>
                </a:cubicBezTo>
                <a:cubicBezTo>
                  <a:pt x="380" y="262"/>
                  <a:pt x="380" y="135"/>
                  <a:pt x="317" y="72"/>
                </a:cubicBezTo>
                <a:cubicBezTo>
                  <a:pt x="285" y="24"/>
                  <a:pt x="238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480;p16">
            <a:extLst>
              <a:ext uri="{FF2B5EF4-FFF2-40B4-BE49-F238E27FC236}">
                <a16:creationId xmlns:a16="http://schemas.microsoft.com/office/drawing/2014/main" id="{4B55F50F-B88D-E50A-D07F-F2F9094D5486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481;p16">
            <a:extLst>
              <a:ext uri="{FF2B5EF4-FFF2-40B4-BE49-F238E27FC236}">
                <a16:creationId xmlns:a16="http://schemas.microsoft.com/office/drawing/2014/main" id="{8830CE06-CDF1-0932-F3F7-4AAF96E34721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482;p16">
            <a:extLst>
              <a:ext uri="{FF2B5EF4-FFF2-40B4-BE49-F238E27FC236}">
                <a16:creationId xmlns:a16="http://schemas.microsoft.com/office/drawing/2014/main" id="{BB5E0328-D6AA-1D12-A41F-FC17D0E805B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483;p16">
            <a:extLst>
              <a:ext uri="{FF2B5EF4-FFF2-40B4-BE49-F238E27FC236}">
                <a16:creationId xmlns:a16="http://schemas.microsoft.com/office/drawing/2014/main" id="{0BD797AA-9899-EF23-8CAE-36CF0E177323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484;p16">
            <a:extLst>
              <a:ext uri="{FF2B5EF4-FFF2-40B4-BE49-F238E27FC236}">
                <a16:creationId xmlns:a16="http://schemas.microsoft.com/office/drawing/2014/main" id="{A4BE9577-CD2C-6830-131C-1D401BE8BE71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485;p16">
            <a:extLst>
              <a:ext uri="{FF2B5EF4-FFF2-40B4-BE49-F238E27FC236}">
                <a16:creationId xmlns:a16="http://schemas.microsoft.com/office/drawing/2014/main" id="{9161B1A9-17FA-7CB0-75EA-A1A89F8BFB6F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486;p16">
            <a:extLst>
              <a:ext uri="{FF2B5EF4-FFF2-40B4-BE49-F238E27FC236}">
                <a16:creationId xmlns:a16="http://schemas.microsoft.com/office/drawing/2014/main" id="{96853331-61BF-5444-902F-C1C51F90BFC7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487;p16">
            <a:extLst>
              <a:ext uri="{FF2B5EF4-FFF2-40B4-BE49-F238E27FC236}">
                <a16:creationId xmlns:a16="http://schemas.microsoft.com/office/drawing/2014/main" id="{7F729AC2-3CD0-79BD-CD6F-6A7243B8D360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488;p16">
            <a:extLst>
              <a:ext uri="{FF2B5EF4-FFF2-40B4-BE49-F238E27FC236}">
                <a16:creationId xmlns:a16="http://schemas.microsoft.com/office/drawing/2014/main" id="{CFA08BBE-8E26-D049-4733-F49DC4C41F83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489;p16">
            <a:extLst>
              <a:ext uri="{FF2B5EF4-FFF2-40B4-BE49-F238E27FC236}">
                <a16:creationId xmlns:a16="http://schemas.microsoft.com/office/drawing/2014/main" id="{CBDB8F52-3FE8-93C6-167F-4910B186F6E0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490;p16">
            <a:extLst>
              <a:ext uri="{FF2B5EF4-FFF2-40B4-BE49-F238E27FC236}">
                <a16:creationId xmlns:a16="http://schemas.microsoft.com/office/drawing/2014/main" id="{39C3D165-A81A-75D2-0444-58AE036A4407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491;p16">
            <a:extLst>
              <a:ext uri="{FF2B5EF4-FFF2-40B4-BE49-F238E27FC236}">
                <a16:creationId xmlns:a16="http://schemas.microsoft.com/office/drawing/2014/main" id="{87674C76-F6EB-0DAC-B4DD-B9E289D6D57D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492;p16">
            <a:extLst>
              <a:ext uri="{FF2B5EF4-FFF2-40B4-BE49-F238E27FC236}">
                <a16:creationId xmlns:a16="http://schemas.microsoft.com/office/drawing/2014/main" id="{3E10FAE4-F372-8304-92AD-16D0926E36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493;p16">
            <a:extLst>
              <a:ext uri="{FF2B5EF4-FFF2-40B4-BE49-F238E27FC236}">
                <a16:creationId xmlns:a16="http://schemas.microsoft.com/office/drawing/2014/main" id="{85DD2E36-2035-8988-7FC7-18BAA0E5A6E4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494;p16">
            <a:extLst>
              <a:ext uri="{FF2B5EF4-FFF2-40B4-BE49-F238E27FC236}">
                <a16:creationId xmlns:a16="http://schemas.microsoft.com/office/drawing/2014/main" id="{6D314D03-16C8-F579-F0E6-E99DA3CBBE8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495;p16">
            <a:extLst>
              <a:ext uri="{FF2B5EF4-FFF2-40B4-BE49-F238E27FC236}">
                <a16:creationId xmlns:a16="http://schemas.microsoft.com/office/drawing/2014/main" id="{AF8E9DDC-6FEE-AC76-5DF4-BD2700DC793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496;p16">
            <a:extLst>
              <a:ext uri="{FF2B5EF4-FFF2-40B4-BE49-F238E27FC236}">
                <a16:creationId xmlns:a16="http://schemas.microsoft.com/office/drawing/2014/main" id="{535F9815-D52F-F388-30B0-59F1D1D4BAF5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497;p16">
            <a:extLst>
              <a:ext uri="{FF2B5EF4-FFF2-40B4-BE49-F238E27FC236}">
                <a16:creationId xmlns:a16="http://schemas.microsoft.com/office/drawing/2014/main" id="{31A0BD6A-7BB1-47C1-BE7E-4679F8E64C5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498;p16">
            <a:extLst>
              <a:ext uri="{FF2B5EF4-FFF2-40B4-BE49-F238E27FC236}">
                <a16:creationId xmlns:a16="http://schemas.microsoft.com/office/drawing/2014/main" id="{B48F9990-5206-73F4-C511-3AB3E5B456B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499;p16">
            <a:extLst>
              <a:ext uri="{FF2B5EF4-FFF2-40B4-BE49-F238E27FC236}">
                <a16:creationId xmlns:a16="http://schemas.microsoft.com/office/drawing/2014/main" id="{7252BDE9-FE2D-5CAC-81E8-BF85C2EF8DD1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500;p16">
            <a:extLst>
              <a:ext uri="{FF2B5EF4-FFF2-40B4-BE49-F238E27FC236}">
                <a16:creationId xmlns:a16="http://schemas.microsoft.com/office/drawing/2014/main" id="{69B6F17D-FA90-2774-1354-0313AFED2CC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501;p16">
            <a:extLst>
              <a:ext uri="{FF2B5EF4-FFF2-40B4-BE49-F238E27FC236}">
                <a16:creationId xmlns:a16="http://schemas.microsoft.com/office/drawing/2014/main" id="{CB952A8E-9621-5CA4-C5EA-17F39D22475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502;p16">
            <a:extLst>
              <a:ext uri="{FF2B5EF4-FFF2-40B4-BE49-F238E27FC236}">
                <a16:creationId xmlns:a16="http://schemas.microsoft.com/office/drawing/2014/main" id="{E6A1591E-2781-6813-A7CF-E56BB37EB2D9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503;p16">
            <a:extLst>
              <a:ext uri="{FF2B5EF4-FFF2-40B4-BE49-F238E27FC236}">
                <a16:creationId xmlns:a16="http://schemas.microsoft.com/office/drawing/2014/main" id="{91AFA9E3-9D61-50BA-A4BE-6E108824B16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504;p16">
            <a:extLst>
              <a:ext uri="{FF2B5EF4-FFF2-40B4-BE49-F238E27FC236}">
                <a16:creationId xmlns:a16="http://schemas.microsoft.com/office/drawing/2014/main" id="{21EB9405-9C10-1E31-B110-2DF5BDAE5A0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505;p16">
            <a:extLst>
              <a:ext uri="{FF2B5EF4-FFF2-40B4-BE49-F238E27FC236}">
                <a16:creationId xmlns:a16="http://schemas.microsoft.com/office/drawing/2014/main" id="{40489949-6FA2-B3B1-14D7-624644C6E49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506;p16">
            <a:extLst>
              <a:ext uri="{FF2B5EF4-FFF2-40B4-BE49-F238E27FC236}">
                <a16:creationId xmlns:a16="http://schemas.microsoft.com/office/drawing/2014/main" id="{0173F318-9D73-B01D-E433-F5B433D4E6A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507;p16">
            <a:extLst>
              <a:ext uri="{FF2B5EF4-FFF2-40B4-BE49-F238E27FC236}">
                <a16:creationId xmlns:a16="http://schemas.microsoft.com/office/drawing/2014/main" id="{CFC057A1-6D78-FB04-08EB-C1147C600312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508;p16">
            <a:extLst>
              <a:ext uri="{FF2B5EF4-FFF2-40B4-BE49-F238E27FC236}">
                <a16:creationId xmlns:a16="http://schemas.microsoft.com/office/drawing/2014/main" id="{65AE5393-6BC7-ECD1-4570-C4B75F25C0BA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509;p16">
            <a:extLst>
              <a:ext uri="{FF2B5EF4-FFF2-40B4-BE49-F238E27FC236}">
                <a16:creationId xmlns:a16="http://schemas.microsoft.com/office/drawing/2014/main" id="{97D7CDE5-CDB5-6EF4-B38A-B1AC1C98605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510;p16">
            <a:extLst>
              <a:ext uri="{FF2B5EF4-FFF2-40B4-BE49-F238E27FC236}">
                <a16:creationId xmlns:a16="http://schemas.microsoft.com/office/drawing/2014/main" id="{C35CB5E0-9A52-DF8E-5DAB-045BDA19B5D2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511;p16">
            <a:extLst>
              <a:ext uri="{FF2B5EF4-FFF2-40B4-BE49-F238E27FC236}">
                <a16:creationId xmlns:a16="http://schemas.microsoft.com/office/drawing/2014/main" id="{E01726DD-DC16-C456-3ED7-736A135C85D5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512;p16">
            <a:extLst>
              <a:ext uri="{FF2B5EF4-FFF2-40B4-BE49-F238E27FC236}">
                <a16:creationId xmlns:a16="http://schemas.microsoft.com/office/drawing/2014/main" id="{2CC83682-F705-4AA8-4CF4-88C37CB1B134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513;p16">
            <a:extLst>
              <a:ext uri="{FF2B5EF4-FFF2-40B4-BE49-F238E27FC236}">
                <a16:creationId xmlns:a16="http://schemas.microsoft.com/office/drawing/2014/main" id="{C0554D22-0618-4400-EDA3-96C6B31D9A1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514;p16">
            <a:extLst>
              <a:ext uri="{FF2B5EF4-FFF2-40B4-BE49-F238E27FC236}">
                <a16:creationId xmlns:a16="http://schemas.microsoft.com/office/drawing/2014/main" id="{E9C78DF3-8E71-57FB-6B15-9F3912D26525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515;p16">
            <a:extLst>
              <a:ext uri="{FF2B5EF4-FFF2-40B4-BE49-F238E27FC236}">
                <a16:creationId xmlns:a16="http://schemas.microsoft.com/office/drawing/2014/main" id="{EDF3F857-80AA-1B9E-31BB-268B6CE3CEC2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516;p16">
            <a:extLst>
              <a:ext uri="{FF2B5EF4-FFF2-40B4-BE49-F238E27FC236}">
                <a16:creationId xmlns:a16="http://schemas.microsoft.com/office/drawing/2014/main" id="{C60CF1E0-C326-91C2-F85C-5C79FE0EC7B2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517;p16">
            <a:extLst>
              <a:ext uri="{FF2B5EF4-FFF2-40B4-BE49-F238E27FC236}">
                <a16:creationId xmlns:a16="http://schemas.microsoft.com/office/drawing/2014/main" id="{19E7A125-2039-3DDE-D633-76CD995E8E97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518;p16">
            <a:extLst>
              <a:ext uri="{FF2B5EF4-FFF2-40B4-BE49-F238E27FC236}">
                <a16:creationId xmlns:a16="http://schemas.microsoft.com/office/drawing/2014/main" id="{5B4A275D-6AFA-4997-0CD2-4E8B2FD9188B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519;p16">
            <a:extLst>
              <a:ext uri="{FF2B5EF4-FFF2-40B4-BE49-F238E27FC236}">
                <a16:creationId xmlns:a16="http://schemas.microsoft.com/office/drawing/2014/main" id="{8CE8BE61-0278-1109-CDA2-625F30D4DADD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520;p16">
            <a:extLst>
              <a:ext uri="{FF2B5EF4-FFF2-40B4-BE49-F238E27FC236}">
                <a16:creationId xmlns:a16="http://schemas.microsoft.com/office/drawing/2014/main" id="{B976809C-626F-7521-9A01-53D70F8289D0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521;p16">
            <a:extLst>
              <a:ext uri="{FF2B5EF4-FFF2-40B4-BE49-F238E27FC236}">
                <a16:creationId xmlns:a16="http://schemas.microsoft.com/office/drawing/2014/main" id="{4E5EC5CB-D2B9-9626-FDE0-0B6BF4D7AEB3}"/>
              </a:ext>
            </a:extLst>
          </p:cNvPr>
          <p:cNvSpPr/>
          <p:nvPr/>
        </p:nvSpPr>
        <p:spPr>
          <a:xfrm>
            <a:off x="5192325" y="3994727"/>
            <a:ext cx="11204" cy="12231"/>
          </a:xfrm>
          <a:custGeom>
            <a:avLst/>
            <a:gdLst/>
            <a:ahLst/>
            <a:cxnLst/>
            <a:rect l="l" t="t" r="r" b="b"/>
            <a:pathLst>
              <a:path w="349" h="381" extrusionOk="0">
                <a:moveTo>
                  <a:pt x="190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80"/>
                  <a:pt x="190" y="380"/>
                </a:cubicBezTo>
                <a:cubicBezTo>
                  <a:pt x="285" y="380"/>
                  <a:pt x="348" y="285"/>
                  <a:pt x="348" y="190"/>
                </a:cubicBezTo>
                <a:cubicBezTo>
                  <a:pt x="348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522;p16">
            <a:extLst>
              <a:ext uri="{FF2B5EF4-FFF2-40B4-BE49-F238E27FC236}">
                <a16:creationId xmlns:a16="http://schemas.microsoft.com/office/drawing/2014/main" id="{93337E02-1E65-8C9B-DD81-002A0A18FEA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523;p16">
            <a:extLst>
              <a:ext uri="{FF2B5EF4-FFF2-40B4-BE49-F238E27FC236}">
                <a16:creationId xmlns:a16="http://schemas.microsoft.com/office/drawing/2014/main" id="{51A798B5-49D7-B293-540E-D7DD9ED9A32F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524;p16">
            <a:extLst>
              <a:ext uri="{FF2B5EF4-FFF2-40B4-BE49-F238E27FC236}">
                <a16:creationId xmlns:a16="http://schemas.microsoft.com/office/drawing/2014/main" id="{32D56172-55C8-CD39-556F-00A35C3562AC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525;p16">
            <a:extLst>
              <a:ext uri="{FF2B5EF4-FFF2-40B4-BE49-F238E27FC236}">
                <a16:creationId xmlns:a16="http://schemas.microsoft.com/office/drawing/2014/main" id="{4B4A523C-EC2E-1844-4D46-F32F975630BE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526;p16">
            <a:extLst>
              <a:ext uri="{FF2B5EF4-FFF2-40B4-BE49-F238E27FC236}">
                <a16:creationId xmlns:a16="http://schemas.microsoft.com/office/drawing/2014/main" id="{F44732D8-4C45-5C4C-672B-93BF9C5D1394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527;p16">
            <a:extLst>
              <a:ext uri="{FF2B5EF4-FFF2-40B4-BE49-F238E27FC236}">
                <a16:creationId xmlns:a16="http://schemas.microsoft.com/office/drawing/2014/main" id="{DFBAB497-68BF-DA3D-35CE-4CB8BE2A719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528;p16">
            <a:extLst>
              <a:ext uri="{FF2B5EF4-FFF2-40B4-BE49-F238E27FC236}">
                <a16:creationId xmlns:a16="http://schemas.microsoft.com/office/drawing/2014/main" id="{9DF149B3-5D57-F738-8FE3-F839DFDFFE8D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529;p16">
            <a:extLst>
              <a:ext uri="{FF2B5EF4-FFF2-40B4-BE49-F238E27FC236}">
                <a16:creationId xmlns:a16="http://schemas.microsoft.com/office/drawing/2014/main" id="{10E6BF1A-7D5A-10AB-EBDC-E495DFD445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530;p16">
            <a:extLst>
              <a:ext uri="{FF2B5EF4-FFF2-40B4-BE49-F238E27FC236}">
                <a16:creationId xmlns:a16="http://schemas.microsoft.com/office/drawing/2014/main" id="{84E29D30-CCC1-D0B8-E0F3-30C35B0B7CB5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531;p16">
            <a:extLst>
              <a:ext uri="{FF2B5EF4-FFF2-40B4-BE49-F238E27FC236}">
                <a16:creationId xmlns:a16="http://schemas.microsoft.com/office/drawing/2014/main" id="{C7BBEF24-2708-C7B8-479C-22BDD49A3253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532;p16">
            <a:extLst>
              <a:ext uri="{FF2B5EF4-FFF2-40B4-BE49-F238E27FC236}">
                <a16:creationId xmlns:a16="http://schemas.microsoft.com/office/drawing/2014/main" id="{A40585C8-80BA-C0E4-EE20-F2EE24B794A1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533;p16">
            <a:extLst>
              <a:ext uri="{FF2B5EF4-FFF2-40B4-BE49-F238E27FC236}">
                <a16:creationId xmlns:a16="http://schemas.microsoft.com/office/drawing/2014/main" id="{D510E5D4-AB6E-D352-2A6E-6A1E21FA13B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534;p16">
            <a:extLst>
              <a:ext uri="{FF2B5EF4-FFF2-40B4-BE49-F238E27FC236}">
                <a16:creationId xmlns:a16="http://schemas.microsoft.com/office/drawing/2014/main" id="{D465D777-053E-3DF4-9F87-D803B58AE223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535;p16">
            <a:extLst>
              <a:ext uri="{FF2B5EF4-FFF2-40B4-BE49-F238E27FC236}">
                <a16:creationId xmlns:a16="http://schemas.microsoft.com/office/drawing/2014/main" id="{C08AFDB8-9E9D-D704-532C-FE9587322F19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536;p16">
            <a:extLst>
              <a:ext uri="{FF2B5EF4-FFF2-40B4-BE49-F238E27FC236}">
                <a16:creationId xmlns:a16="http://schemas.microsoft.com/office/drawing/2014/main" id="{195E3605-FF8C-2FAC-7CF8-09FC13B8698D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537;p16">
            <a:extLst>
              <a:ext uri="{FF2B5EF4-FFF2-40B4-BE49-F238E27FC236}">
                <a16:creationId xmlns:a16="http://schemas.microsoft.com/office/drawing/2014/main" id="{CBB76A2D-2CF2-CDC1-3537-7DAB399D393A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538;p16">
            <a:extLst>
              <a:ext uri="{FF2B5EF4-FFF2-40B4-BE49-F238E27FC236}">
                <a16:creationId xmlns:a16="http://schemas.microsoft.com/office/drawing/2014/main" id="{53997B44-FD5D-FAE4-4E52-82A08B1F014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539;p16">
            <a:extLst>
              <a:ext uri="{FF2B5EF4-FFF2-40B4-BE49-F238E27FC236}">
                <a16:creationId xmlns:a16="http://schemas.microsoft.com/office/drawing/2014/main" id="{3D913378-F6CF-96E8-7499-BF216ABEF6F9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540;p16">
            <a:extLst>
              <a:ext uri="{FF2B5EF4-FFF2-40B4-BE49-F238E27FC236}">
                <a16:creationId xmlns:a16="http://schemas.microsoft.com/office/drawing/2014/main" id="{1A6C6B78-146D-671F-A023-760DAB3DFE01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541;p16">
            <a:extLst>
              <a:ext uri="{FF2B5EF4-FFF2-40B4-BE49-F238E27FC236}">
                <a16:creationId xmlns:a16="http://schemas.microsoft.com/office/drawing/2014/main" id="{264FFCEC-5B59-48B1-C64F-9D6490244863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542;p16">
            <a:extLst>
              <a:ext uri="{FF2B5EF4-FFF2-40B4-BE49-F238E27FC236}">
                <a16:creationId xmlns:a16="http://schemas.microsoft.com/office/drawing/2014/main" id="{DE601480-9ECB-E912-CFA8-CD7B5863AA30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543;p16">
            <a:extLst>
              <a:ext uri="{FF2B5EF4-FFF2-40B4-BE49-F238E27FC236}">
                <a16:creationId xmlns:a16="http://schemas.microsoft.com/office/drawing/2014/main" id="{304FFA4E-14DB-750B-BAF1-33A4030CE11E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544;p16">
            <a:extLst>
              <a:ext uri="{FF2B5EF4-FFF2-40B4-BE49-F238E27FC236}">
                <a16:creationId xmlns:a16="http://schemas.microsoft.com/office/drawing/2014/main" id="{8308777D-ACD7-65F3-BBB5-6DD36898F5A6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545;p16">
            <a:extLst>
              <a:ext uri="{FF2B5EF4-FFF2-40B4-BE49-F238E27FC236}">
                <a16:creationId xmlns:a16="http://schemas.microsoft.com/office/drawing/2014/main" id="{C4A4A40B-6D39-44EA-9444-3A22BD566B8F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546;p16">
            <a:extLst>
              <a:ext uri="{FF2B5EF4-FFF2-40B4-BE49-F238E27FC236}">
                <a16:creationId xmlns:a16="http://schemas.microsoft.com/office/drawing/2014/main" id="{F1E8D92A-5264-91F6-525D-4E4D39C0DF4D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547;p16">
            <a:extLst>
              <a:ext uri="{FF2B5EF4-FFF2-40B4-BE49-F238E27FC236}">
                <a16:creationId xmlns:a16="http://schemas.microsoft.com/office/drawing/2014/main" id="{B81D6418-D3B6-EF0B-AE01-8B85356DC4C9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548;p16">
            <a:extLst>
              <a:ext uri="{FF2B5EF4-FFF2-40B4-BE49-F238E27FC236}">
                <a16:creationId xmlns:a16="http://schemas.microsoft.com/office/drawing/2014/main" id="{324B6715-9774-05A0-2F76-49BC6458280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549;p16">
            <a:extLst>
              <a:ext uri="{FF2B5EF4-FFF2-40B4-BE49-F238E27FC236}">
                <a16:creationId xmlns:a16="http://schemas.microsoft.com/office/drawing/2014/main" id="{6B148079-AA31-144B-DD61-63D86B011C2E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550;p16">
            <a:extLst>
              <a:ext uri="{FF2B5EF4-FFF2-40B4-BE49-F238E27FC236}">
                <a16:creationId xmlns:a16="http://schemas.microsoft.com/office/drawing/2014/main" id="{D6A577E1-B2B2-28DE-A093-984C3F2FB68B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551;p16">
            <a:extLst>
              <a:ext uri="{FF2B5EF4-FFF2-40B4-BE49-F238E27FC236}">
                <a16:creationId xmlns:a16="http://schemas.microsoft.com/office/drawing/2014/main" id="{C7D68C33-064E-4FAC-8D94-6C5EFA603019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552;p16">
            <a:extLst>
              <a:ext uri="{FF2B5EF4-FFF2-40B4-BE49-F238E27FC236}">
                <a16:creationId xmlns:a16="http://schemas.microsoft.com/office/drawing/2014/main" id="{0D782008-7A61-88BA-E58D-0F55F5E8A07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553;p16">
            <a:extLst>
              <a:ext uri="{FF2B5EF4-FFF2-40B4-BE49-F238E27FC236}">
                <a16:creationId xmlns:a16="http://schemas.microsoft.com/office/drawing/2014/main" id="{255D904A-196F-5099-EA00-C1BB68DEE89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554;p16">
            <a:extLst>
              <a:ext uri="{FF2B5EF4-FFF2-40B4-BE49-F238E27FC236}">
                <a16:creationId xmlns:a16="http://schemas.microsoft.com/office/drawing/2014/main" id="{CADF39A0-E3E3-BF0D-57A5-D2D1B98B9F77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555;p16">
            <a:extLst>
              <a:ext uri="{FF2B5EF4-FFF2-40B4-BE49-F238E27FC236}">
                <a16:creationId xmlns:a16="http://schemas.microsoft.com/office/drawing/2014/main" id="{1CDE6849-1584-C447-1099-A1797D432BB3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556;p16">
            <a:extLst>
              <a:ext uri="{FF2B5EF4-FFF2-40B4-BE49-F238E27FC236}">
                <a16:creationId xmlns:a16="http://schemas.microsoft.com/office/drawing/2014/main" id="{ABA0A852-3FF3-007D-0A9A-200C4F106EB0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557;p16">
            <a:extLst>
              <a:ext uri="{FF2B5EF4-FFF2-40B4-BE49-F238E27FC236}">
                <a16:creationId xmlns:a16="http://schemas.microsoft.com/office/drawing/2014/main" id="{1A915E68-9293-6117-AE6E-92879E978D5D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558;p16">
            <a:extLst>
              <a:ext uri="{FF2B5EF4-FFF2-40B4-BE49-F238E27FC236}">
                <a16:creationId xmlns:a16="http://schemas.microsoft.com/office/drawing/2014/main" id="{4B9CCC11-8128-844A-B8BB-422F95AA56D8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559;p16">
            <a:extLst>
              <a:ext uri="{FF2B5EF4-FFF2-40B4-BE49-F238E27FC236}">
                <a16:creationId xmlns:a16="http://schemas.microsoft.com/office/drawing/2014/main" id="{4A3D31EC-5086-D331-8C06-776EC270BA8B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560;p16">
            <a:extLst>
              <a:ext uri="{FF2B5EF4-FFF2-40B4-BE49-F238E27FC236}">
                <a16:creationId xmlns:a16="http://schemas.microsoft.com/office/drawing/2014/main" id="{D55AA7DF-E5CE-6D2E-BC4D-948D061A2C0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561;p16">
            <a:extLst>
              <a:ext uri="{FF2B5EF4-FFF2-40B4-BE49-F238E27FC236}">
                <a16:creationId xmlns:a16="http://schemas.microsoft.com/office/drawing/2014/main" id="{8CEC7530-0AEE-045B-A2DB-18A09F4689B4}"/>
              </a:ext>
            </a:extLst>
          </p:cNvPr>
          <p:cNvSpPr/>
          <p:nvPr/>
        </p:nvSpPr>
        <p:spPr>
          <a:xfrm>
            <a:off x="5158778" y="4075048"/>
            <a:ext cx="12231" cy="12231"/>
          </a:xfrm>
          <a:custGeom>
            <a:avLst/>
            <a:gdLst/>
            <a:ahLst/>
            <a:cxnLst/>
            <a:rect l="l" t="t" r="r" b="b"/>
            <a:pathLst>
              <a:path w="381" h="381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285" y="380"/>
                  <a:pt x="380" y="285"/>
                  <a:pt x="380" y="190"/>
                </a:cubicBezTo>
                <a:cubicBezTo>
                  <a:pt x="380" y="95"/>
                  <a:pt x="285" y="0"/>
                  <a:pt x="190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562;p16">
            <a:extLst>
              <a:ext uri="{FF2B5EF4-FFF2-40B4-BE49-F238E27FC236}">
                <a16:creationId xmlns:a16="http://schemas.microsoft.com/office/drawing/2014/main" id="{24E17F4F-31F5-94B4-29B8-7ECB56604BD4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563;p16">
            <a:extLst>
              <a:ext uri="{FF2B5EF4-FFF2-40B4-BE49-F238E27FC236}">
                <a16:creationId xmlns:a16="http://schemas.microsoft.com/office/drawing/2014/main" id="{C1EED81F-FB29-3907-7963-1E71C5BEA06C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564;p16">
            <a:extLst>
              <a:ext uri="{FF2B5EF4-FFF2-40B4-BE49-F238E27FC236}">
                <a16:creationId xmlns:a16="http://schemas.microsoft.com/office/drawing/2014/main" id="{6433995D-E6EC-97F2-B326-543B026CA3C8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565;p16">
            <a:extLst>
              <a:ext uri="{FF2B5EF4-FFF2-40B4-BE49-F238E27FC236}">
                <a16:creationId xmlns:a16="http://schemas.microsoft.com/office/drawing/2014/main" id="{F86EED5A-9778-E795-9D05-70B1B835724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566;p16">
            <a:extLst>
              <a:ext uri="{FF2B5EF4-FFF2-40B4-BE49-F238E27FC236}">
                <a16:creationId xmlns:a16="http://schemas.microsoft.com/office/drawing/2014/main" id="{94C6460A-7F24-FD5F-F95D-64C9668DE83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567;p16">
            <a:extLst>
              <a:ext uri="{FF2B5EF4-FFF2-40B4-BE49-F238E27FC236}">
                <a16:creationId xmlns:a16="http://schemas.microsoft.com/office/drawing/2014/main" id="{21BE1558-8210-9E44-D595-78420ED477A1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568;p16">
            <a:extLst>
              <a:ext uri="{FF2B5EF4-FFF2-40B4-BE49-F238E27FC236}">
                <a16:creationId xmlns:a16="http://schemas.microsoft.com/office/drawing/2014/main" id="{27F65139-8D2E-7D7E-444D-9F3DCD2E3135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569;p16">
            <a:extLst>
              <a:ext uri="{FF2B5EF4-FFF2-40B4-BE49-F238E27FC236}">
                <a16:creationId xmlns:a16="http://schemas.microsoft.com/office/drawing/2014/main" id="{3F1B37A3-5DBC-8D20-C8A6-185648EDE0C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570;p16">
            <a:extLst>
              <a:ext uri="{FF2B5EF4-FFF2-40B4-BE49-F238E27FC236}">
                <a16:creationId xmlns:a16="http://schemas.microsoft.com/office/drawing/2014/main" id="{C1AE1670-C1DC-904E-D04F-68674636501B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571;p16">
            <a:extLst>
              <a:ext uri="{FF2B5EF4-FFF2-40B4-BE49-F238E27FC236}">
                <a16:creationId xmlns:a16="http://schemas.microsoft.com/office/drawing/2014/main" id="{138ABE53-664F-FDB1-C493-3B6BCB56F8B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572;p16">
            <a:extLst>
              <a:ext uri="{FF2B5EF4-FFF2-40B4-BE49-F238E27FC236}">
                <a16:creationId xmlns:a16="http://schemas.microsoft.com/office/drawing/2014/main" id="{39EC7EDC-442A-11CA-980F-F441B021B5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573;p16">
            <a:extLst>
              <a:ext uri="{FF2B5EF4-FFF2-40B4-BE49-F238E27FC236}">
                <a16:creationId xmlns:a16="http://schemas.microsoft.com/office/drawing/2014/main" id="{36F3C7A6-57B6-E0F1-8296-9E839F5DBF6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574;p16">
            <a:extLst>
              <a:ext uri="{FF2B5EF4-FFF2-40B4-BE49-F238E27FC236}">
                <a16:creationId xmlns:a16="http://schemas.microsoft.com/office/drawing/2014/main" id="{74C2B703-72B6-0204-0765-D4127595896B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575;p16">
            <a:extLst>
              <a:ext uri="{FF2B5EF4-FFF2-40B4-BE49-F238E27FC236}">
                <a16:creationId xmlns:a16="http://schemas.microsoft.com/office/drawing/2014/main" id="{F5CD0C59-AE52-0D3F-AFCB-3C759D116760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576;p16">
            <a:extLst>
              <a:ext uri="{FF2B5EF4-FFF2-40B4-BE49-F238E27FC236}">
                <a16:creationId xmlns:a16="http://schemas.microsoft.com/office/drawing/2014/main" id="{AA95BAB2-D9B2-0ECB-A856-ED7437D78FBD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577;p16">
            <a:extLst>
              <a:ext uri="{FF2B5EF4-FFF2-40B4-BE49-F238E27FC236}">
                <a16:creationId xmlns:a16="http://schemas.microsoft.com/office/drawing/2014/main" id="{5AA865C4-433F-BC7C-BBCD-30905DB35EDB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578;p16">
            <a:extLst>
              <a:ext uri="{FF2B5EF4-FFF2-40B4-BE49-F238E27FC236}">
                <a16:creationId xmlns:a16="http://schemas.microsoft.com/office/drawing/2014/main" id="{5497BBC0-33E9-F60A-A8B2-BFBAD02A4C21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579;p16">
            <a:extLst>
              <a:ext uri="{FF2B5EF4-FFF2-40B4-BE49-F238E27FC236}">
                <a16:creationId xmlns:a16="http://schemas.microsoft.com/office/drawing/2014/main" id="{62DD1428-5A31-5FFC-E5F5-D63A3420F40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580;p16">
            <a:extLst>
              <a:ext uri="{FF2B5EF4-FFF2-40B4-BE49-F238E27FC236}">
                <a16:creationId xmlns:a16="http://schemas.microsoft.com/office/drawing/2014/main" id="{69FAC709-3EC8-826F-1130-75C54E42D216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581;p16">
            <a:extLst>
              <a:ext uri="{FF2B5EF4-FFF2-40B4-BE49-F238E27FC236}">
                <a16:creationId xmlns:a16="http://schemas.microsoft.com/office/drawing/2014/main" id="{7F8D9804-A1E2-B8BE-0145-D64F1A5E57DB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582;p16">
            <a:extLst>
              <a:ext uri="{FF2B5EF4-FFF2-40B4-BE49-F238E27FC236}">
                <a16:creationId xmlns:a16="http://schemas.microsoft.com/office/drawing/2014/main" id="{AE2BAA29-8830-B030-ADA3-625A1546925A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583;p16">
            <a:extLst>
              <a:ext uri="{FF2B5EF4-FFF2-40B4-BE49-F238E27FC236}">
                <a16:creationId xmlns:a16="http://schemas.microsoft.com/office/drawing/2014/main" id="{00348E3C-CF99-D531-FDE1-956A57D5F839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584;p16">
            <a:extLst>
              <a:ext uri="{FF2B5EF4-FFF2-40B4-BE49-F238E27FC236}">
                <a16:creationId xmlns:a16="http://schemas.microsoft.com/office/drawing/2014/main" id="{C76F2C92-E9E8-2EB2-64CF-5BC355577DE4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585;p16">
            <a:extLst>
              <a:ext uri="{FF2B5EF4-FFF2-40B4-BE49-F238E27FC236}">
                <a16:creationId xmlns:a16="http://schemas.microsoft.com/office/drawing/2014/main" id="{358A3CB6-AB84-0B77-6994-C2721DFC336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586;p16">
            <a:extLst>
              <a:ext uri="{FF2B5EF4-FFF2-40B4-BE49-F238E27FC236}">
                <a16:creationId xmlns:a16="http://schemas.microsoft.com/office/drawing/2014/main" id="{1D822477-7AD1-768D-CE2F-52BCFD63FBF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587;p16">
            <a:extLst>
              <a:ext uri="{FF2B5EF4-FFF2-40B4-BE49-F238E27FC236}">
                <a16:creationId xmlns:a16="http://schemas.microsoft.com/office/drawing/2014/main" id="{974426F3-B6A0-D5BA-7A76-7D92C773508A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588;p16">
            <a:extLst>
              <a:ext uri="{FF2B5EF4-FFF2-40B4-BE49-F238E27FC236}">
                <a16:creationId xmlns:a16="http://schemas.microsoft.com/office/drawing/2014/main" id="{87C6C994-68B8-D560-82B5-5E76298E249A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589;p16">
            <a:extLst>
              <a:ext uri="{FF2B5EF4-FFF2-40B4-BE49-F238E27FC236}">
                <a16:creationId xmlns:a16="http://schemas.microsoft.com/office/drawing/2014/main" id="{DB6C641C-E7A4-1907-3EAF-34932E12E6AB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590;p16">
            <a:extLst>
              <a:ext uri="{FF2B5EF4-FFF2-40B4-BE49-F238E27FC236}">
                <a16:creationId xmlns:a16="http://schemas.microsoft.com/office/drawing/2014/main" id="{994A3413-AFBF-61BB-F0F3-4EF6EB83549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591;p16">
            <a:extLst>
              <a:ext uri="{FF2B5EF4-FFF2-40B4-BE49-F238E27FC236}">
                <a16:creationId xmlns:a16="http://schemas.microsoft.com/office/drawing/2014/main" id="{B41F9474-CFA4-B786-C265-F22D142E793E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592;p16">
            <a:extLst>
              <a:ext uri="{FF2B5EF4-FFF2-40B4-BE49-F238E27FC236}">
                <a16:creationId xmlns:a16="http://schemas.microsoft.com/office/drawing/2014/main" id="{A05A4FD2-FC57-22E8-3C22-171753309C10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593;p16">
            <a:extLst>
              <a:ext uri="{FF2B5EF4-FFF2-40B4-BE49-F238E27FC236}">
                <a16:creationId xmlns:a16="http://schemas.microsoft.com/office/drawing/2014/main" id="{7614FF88-2E81-C695-FE6E-6520DA7B958A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594;p16">
            <a:extLst>
              <a:ext uri="{FF2B5EF4-FFF2-40B4-BE49-F238E27FC236}">
                <a16:creationId xmlns:a16="http://schemas.microsoft.com/office/drawing/2014/main" id="{655D9B10-B079-5DD8-725B-7099D638D6D7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595;p16">
            <a:extLst>
              <a:ext uri="{FF2B5EF4-FFF2-40B4-BE49-F238E27FC236}">
                <a16:creationId xmlns:a16="http://schemas.microsoft.com/office/drawing/2014/main" id="{E7CDC0A5-FE78-ED4C-45BA-612591736DC7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596;p16">
            <a:extLst>
              <a:ext uri="{FF2B5EF4-FFF2-40B4-BE49-F238E27FC236}">
                <a16:creationId xmlns:a16="http://schemas.microsoft.com/office/drawing/2014/main" id="{4CD525DC-BF98-B85F-7AE4-B3C1330CD14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597;p16">
            <a:extLst>
              <a:ext uri="{FF2B5EF4-FFF2-40B4-BE49-F238E27FC236}">
                <a16:creationId xmlns:a16="http://schemas.microsoft.com/office/drawing/2014/main" id="{D8012558-3E05-55B6-446C-C48BB0D4C6B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598;p16">
            <a:extLst>
              <a:ext uri="{FF2B5EF4-FFF2-40B4-BE49-F238E27FC236}">
                <a16:creationId xmlns:a16="http://schemas.microsoft.com/office/drawing/2014/main" id="{164862F1-73D9-06D7-9185-A8F5ED82662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599;p16">
            <a:extLst>
              <a:ext uri="{FF2B5EF4-FFF2-40B4-BE49-F238E27FC236}">
                <a16:creationId xmlns:a16="http://schemas.microsoft.com/office/drawing/2014/main" id="{C35CC2E7-4698-6A1D-196D-AC45A572B9D7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600;p16">
            <a:extLst>
              <a:ext uri="{FF2B5EF4-FFF2-40B4-BE49-F238E27FC236}">
                <a16:creationId xmlns:a16="http://schemas.microsoft.com/office/drawing/2014/main" id="{AF77599F-F7C2-21A9-AE3B-1652DC5BA9CC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601;p16">
            <a:extLst>
              <a:ext uri="{FF2B5EF4-FFF2-40B4-BE49-F238E27FC236}">
                <a16:creationId xmlns:a16="http://schemas.microsoft.com/office/drawing/2014/main" id="{EE366179-3A6E-3A9A-CCFD-4264190D42C7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602;p16">
            <a:extLst>
              <a:ext uri="{FF2B5EF4-FFF2-40B4-BE49-F238E27FC236}">
                <a16:creationId xmlns:a16="http://schemas.microsoft.com/office/drawing/2014/main" id="{F5D2F49C-31F9-740B-BBE3-B54717A06DF8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603;p16">
            <a:extLst>
              <a:ext uri="{FF2B5EF4-FFF2-40B4-BE49-F238E27FC236}">
                <a16:creationId xmlns:a16="http://schemas.microsoft.com/office/drawing/2014/main" id="{43AF068C-6089-146E-BF9F-E832A05DA9A1}"/>
              </a:ext>
            </a:extLst>
          </p:cNvPr>
          <p:cNvSpPr/>
          <p:nvPr/>
        </p:nvSpPr>
        <p:spPr>
          <a:xfrm>
            <a:off x="5079453" y="4108595"/>
            <a:ext cx="11236" cy="11204"/>
          </a:xfrm>
          <a:custGeom>
            <a:avLst/>
            <a:gdLst/>
            <a:ahLst/>
            <a:cxnLst/>
            <a:rect l="l" t="t" r="r" b="b"/>
            <a:pathLst>
              <a:path w="350" h="349" extrusionOk="0">
                <a:moveTo>
                  <a:pt x="159" y="0"/>
                </a:moveTo>
                <a:cubicBezTo>
                  <a:pt x="64" y="0"/>
                  <a:pt x="1" y="64"/>
                  <a:pt x="1" y="159"/>
                </a:cubicBezTo>
                <a:cubicBezTo>
                  <a:pt x="1" y="285"/>
                  <a:pt x="64" y="349"/>
                  <a:pt x="159" y="349"/>
                </a:cubicBezTo>
                <a:cubicBezTo>
                  <a:pt x="286" y="349"/>
                  <a:pt x="349" y="285"/>
                  <a:pt x="349" y="159"/>
                </a:cubicBezTo>
                <a:cubicBezTo>
                  <a:pt x="349" y="64"/>
                  <a:pt x="286" y="0"/>
                  <a:pt x="159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604;p16">
            <a:extLst>
              <a:ext uri="{FF2B5EF4-FFF2-40B4-BE49-F238E27FC236}">
                <a16:creationId xmlns:a16="http://schemas.microsoft.com/office/drawing/2014/main" id="{CF7E2A3A-EE34-A077-17A7-5AE9B787AFEE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605;p16">
            <a:extLst>
              <a:ext uri="{FF2B5EF4-FFF2-40B4-BE49-F238E27FC236}">
                <a16:creationId xmlns:a16="http://schemas.microsoft.com/office/drawing/2014/main" id="{181A5188-6732-361E-1E06-889A20210935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606;p16">
            <a:extLst>
              <a:ext uri="{FF2B5EF4-FFF2-40B4-BE49-F238E27FC236}">
                <a16:creationId xmlns:a16="http://schemas.microsoft.com/office/drawing/2014/main" id="{84884E76-9954-6042-C360-039205AE8450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607;p16">
            <a:extLst>
              <a:ext uri="{FF2B5EF4-FFF2-40B4-BE49-F238E27FC236}">
                <a16:creationId xmlns:a16="http://schemas.microsoft.com/office/drawing/2014/main" id="{07054D03-A799-C45B-F108-1AC63D95C2F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608;p16">
            <a:extLst>
              <a:ext uri="{FF2B5EF4-FFF2-40B4-BE49-F238E27FC236}">
                <a16:creationId xmlns:a16="http://schemas.microsoft.com/office/drawing/2014/main" id="{950B60C7-10C0-8D23-FD91-FC923F78E83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609;p16">
            <a:extLst>
              <a:ext uri="{FF2B5EF4-FFF2-40B4-BE49-F238E27FC236}">
                <a16:creationId xmlns:a16="http://schemas.microsoft.com/office/drawing/2014/main" id="{6545F70E-1656-8CFA-F8D1-057A45FB5B65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610;p16">
            <a:extLst>
              <a:ext uri="{FF2B5EF4-FFF2-40B4-BE49-F238E27FC236}">
                <a16:creationId xmlns:a16="http://schemas.microsoft.com/office/drawing/2014/main" id="{E03FCE9C-2590-2EB3-98A5-9FEA2503B38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611;p16">
            <a:extLst>
              <a:ext uri="{FF2B5EF4-FFF2-40B4-BE49-F238E27FC236}">
                <a16:creationId xmlns:a16="http://schemas.microsoft.com/office/drawing/2014/main" id="{C3031011-649C-6C1E-CB34-A9175AF9668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612;p16">
            <a:extLst>
              <a:ext uri="{FF2B5EF4-FFF2-40B4-BE49-F238E27FC236}">
                <a16:creationId xmlns:a16="http://schemas.microsoft.com/office/drawing/2014/main" id="{10732F5F-EFBF-A0AF-044E-8B0DEE9666ED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613;p16">
            <a:extLst>
              <a:ext uri="{FF2B5EF4-FFF2-40B4-BE49-F238E27FC236}">
                <a16:creationId xmlns:a16="http://schemas.microsoft.com/office/drawing/2014/main" id="{1FABD208-5985-A0CA-3087-80863280C391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614;p16">
            <a:extLst>
              <a:ext uri="{FF2B5EF4-FFF2-40B4-BE49-F238E27FC236}">
                <a16:creationId xmlns:a16="http://schemas.microsoft.com/office/drawing/2014/main" id="{BB851499-22A7-EC9F-D95F-B2C74954535F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615;p16">
            <a:extLst>
              <a:ext uri="{FF2B5EF4-FFF2-40B4-BE49-F238E27FC236}">
                <a16:creationId xmlns:a16="http://schemas.microsoft.com/office/drawing/2014/main" id="{DCE8532B-97F9-27F7-4CD3-B5871AB91FDC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616;p16">
            <a:extLst>
              <a:ext uri="{FF2B5EF4-FFF2-40B4-BE49-F238E27FC236}">
                <a16:creationId xmlns:a16="http://schemas.microsoft.com/office/drawing/2014/main" id="{CDE69B74-4D6A-27A5-1956-8159BDB6EDE2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617;p16">
            <a:extLst>
              <a:ext uri="{FF2B5EF4-FFF2-40B4-BE49-F238E27FC236}">
                <a16:creationId xmlns:a16="http://schemas.microsoft.com/office/drawing/2014/main" id="{4A3C6136-5F09-83FC-6ED2-1D32DBB5738F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618;p16">
            <a:extLst>
              <a:ext uri="{FF2B5EF4-FFF2-40B4-BE49-F238E27FC236}">
                <a16:creationId xmlns:a16="http://schemas.microsoft.com/office/drawing/2014/main" id="{D0E84286-CADF-726A-5414-BC77BA7AF631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619;p16">
            <a:extLst>
              <a:ext uri="{FF2B5EF4-FFF2-40B4-BE49-F238E27FC236}">
                <a16:creationId xmlns:a16="http://schemas.microsoft.com/office/drawing/2014/main" id="{5466EC19-A3A2-FA9D-398C-5A90A16F4D62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620;p16">
            <a:extLst>
              <a:ext uri="{FF2B5EF4-FFF2-40B4-BE49-F238E27FC236}">
                <a16:creationId xmlns:a16="http://schemas.microsoft.com/office/drawing/2014/main" id="{31CB1760-1E44-7947-9664-035FB775E701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621;p16">
            <a:extLst>
              <a:ext uri="{FF2B5EF4-FFF2-40B4-BE49-F238E27FC236}">
                <a16:creationId xmlns:a16="http://schemas.microsoft.com/office/drawing/2014/main" id="{5EED6B0B-15E8-328E-582E-F7A6167754BA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622;p16">
            <a:extLst>
              <a:ext uri="{FF2B5EF4-FFF2-40B4-BE49-F238E27FC236}">
                <a16:creationId xmlns:a16="http://schemas.microsoft.com/office/drawing/2014/main" id="{B9E622C7-FEE2-4ADB-FA32-6DFFD194C38E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623;p16">
            <a:extLst>
              <a:ext uri="{FF2B5EF4-FFF2-40B4-BE49-F238E27FC236}">
                <a16:creationId xmlns:a16="http://schemas.microsoft.com/office/drawing/2014/main" id="{3B2EEA86-FF15-4506-BA03-C4F0F622D158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624;p16">
            <a:extLst>
              <a:ext uri="{FF2B5EF4-FFF2-40B4-BE49-F238E27FC236}">
                <a16:creationId xmlns:a16="http://schemas.microsoft.com/office/drawing/2014/main" id="{DD6F0B8D-E8A6-00D0-3353-3B763A6A0F5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625;p16">
            <a:extLst>
              <a:ext uri="{FF2B5EF4-FFF2-40B4-BE49-F238E27FC236}">
                <a16:creationId xmlns:a16="http://schemas.microsoft.com/office/drawing/2014/main" id="{CF1705B5-30B9-AFB7-78D0-3681DF463631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626;p16">
            <a:extLst>
              <a:ext uri="{FF2B5EF4-FFF2-40B4-BE49-F238E27FC236}">
                <a16:creationId xmlns:a16="http://schemas.microsoft.com/office/drawing/2014/main" id="{CB403738-D20F-54B6-6BA6-62C67186B45B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627;p16">
            <a:extLst>
              <a:ext uri="{FF2B5EF4-FFF2-40B4-BE49-F238E27FC236}">
                <a16:creationId xmlns:a16="http://schemas.microsoft.com/office/drawing/2014/main" id="{D5CAA280-AF66-1EFF-E3AD-1AF524A0125A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628;p16">
            <a:extLst>
              <a:ext uri="{FF2B5EF4-FFF2-40B4-BE49-F238E27FC236}">
                <a16:creationId xmlns:a16="http://schemas.microsoft.com/office/drawing/2014/main" id="{786FF682-36F2-6010-E45C-7F12344B751B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629;p16">
            <a:extLst>
              <a:ext uri="{FF2B5EF4-FFF2-40B4-BE49-F238E27FC236}">
                <a16:creationId xmlns:a16="http://schemas.microsoft.com/office/drawing/2014/main" id="{C27FE63F-BB28-E756-215C-A65A4398506E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630;p16">
            <a:extLst>
              <a:ext uri="{FF2B5EF4-FFF2-40B4-BE49-F238E27FC236}">
                <a16:creationId xmlns:a16="http://schemas.microsoft.com/office/drawing/2014/main" id="{EDCB8340-7C61-8E26-3B71-1105E42BBFF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631;p16">
            <a:extLst>
              <a:ext uri="{FF2B5EF4-FFF2-40B4-BE49-F238E27FC236}">
                <a16:creationId xmlns:a16="http://schemas.microsoft.com/office/drawing/2014/main" id="{A7141902-DBEA-F13E-E8C0-CF270DA5111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632;p16">
            <a:extLst>
              <a:ext uri="{FF2B5EF4-FFF2-40B4-BE49-F238E27FC236}">
                <a16:creationId xmlns:a16="http://schemas.microsoft.com/office/drawing/2014/main" id="{9714AD61-9EC5-23B8-F293-8579C593C9F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633;p16">
            <a:extLst>
              <a:ext uri="{FF2B5EF4-FFF2-40B4-BE49-F238E27FC236}">
                <a16:creationId xmlns:a16="http://schemas.microsoft.com/office/drawing/2014/main" id="{4BCC5384-5A69-3062-E110-C4AFED9DF582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634;p16">
            <a:extLst>
              <a:ext uri="{FF2B5EF4-FFF2-40B4-BE49-F238E27FC236}">
                <a16:creationId xmlns:a16="http://schemas.microsoft.com/office/drawing/2014/main" id="{854E3D29-AA82-8223-7BE6-B4CC68B9AF2E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635;p16">
            <a:extLst>
              <a:ext uri="{FF2B5EF4-FFF2-40B4-BE49-F238E27FC236}">
                <a16:creationId xmlns:a16="http://schemas.microsoft.com/office/drawing/2014/main" id="{49992C6F-2A32-9B0B-7FAB-A4F78D30C149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636;p16">
            <a:extLst>
              <a:ext uri="{FF2B5EF4-FFF2-40B4-BE49-F238E27FC236}">
                <a16:creationId xmlns:a16="http://schemas.microsoft.com/office/drawing/2014/main" id="{97E6E81F-C780-7587-F62F-784FEE8E952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637;p16">
            <a:extLst>
              <a:ext uri="{FF2B5EF4-FFF2-40B4-BE49-F238E27FC236}">
                <a16:creationId xmlns:a16="http://schemas.microsoft.com/office/drawing/2014/main" id="{860C3341-F3A0-FE35-0503-B0566DF7723E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638;p16">
            <a:extLst>
              <a:ext uri="{FF2B5EF4-FFF2-40B4-BE49-F238E27FC236}">
                <a16:creationId xmlns:a16="http://schemas.microsoft.com/office/drawing/2014/main" id="{EFD9F445-27AB-8F0F-DE4B-97E18FDBCFFB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639;p16">
            <a:extLst>
              <a:ext uri="{FF2B5EF4-FFF2-40B4-BE49-F238E27FC236}">
                <a16:creationId xmlns:a16="http://schemas.microsoft.com/office/drawing/2014/main" id="{6572855D-8F6A-04D5-CACF-DD0CA9588C70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640;p16">
            <a:extLst>
              <a:ext uri="{FF2B5EF4-FFF2-40B4-BE49-F238E27FC236}">
                <a16:creationId xmlns:a16="http://schemas.microsoft.com/office/drawing/2014/main" id="{F26E5A05-DFCD-BB5C-4D6A-525AFDDA977F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641;p16">
            <a:extLst>
              <a:ext uri="{FF2B5EF4-FFF2-40B4-BE49-F238E27FC236}">
                <a16:creationId xmlns:a16="http://schemas.microsoft.com/office/drawing/2014/main" id="{14E5B9D3-7BF2-34AD-E4D8-BD8C74EE86C6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642;p16">
            <a:extLst>
              <a:ext uri="{FF2B5EF4-FFF2-40B4-BE49-F238E27FC236}">
                <a16:creationId xmlns:a16="http://schemas.microsoft.com/office/drawing/2014/main" id="{8415D622-E7FA-046D-41EA-762B44A4540F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643;p16">
            <a:extLst>
              <a:ext uri="{FF2B5EF4-FFF2-40B4-BE49-F238E27FC236}">
                <a16:creationId xmlns:a16="http://schemas.microsoft.com/office/drawing/2014/main" id="{8DF25AB0-58B0-E702-209E-650E10BE2727}"/>
              </a:ext>
            </a:extLst>
          </p:cNvPr>
          <p:cNvSpPr/>
          <p:nvPr/>
        </p:nvSpPr>
        <p:spPr>
          <a:xfrm>
            <a:off x="4998137" y="4075562"/>
            <a:ext cx="13226" cy="11204"/>
          </a:xfrm>
          <a:custGeom>
            <a:avLst/>
            <a:gdLst/>
            <a:ahLst/>
            <a:cxnLst/>
            <a:rect l="l" t="t" r="r" b="b"/>
            <a:pathLst>
              <a:path w="412" h="349" extrusionOk="0">
                <a:moveTo>
                  <a:pt x="222" y="0"/>
                </a:moveTo>
                <a:cubicBezTo>
                  <a:pt x="174" y="0"/>
                  <a:pt x="127" y="16"/>
                  <a:pt x="95" y="48"/>
                </a:cubicBezTo>
                <a:cubicBezTo>
                  <a:pt x="0" y="111"/>
                  <a:pt x="0" y="238"/>
                  <a:pt x="95" y="301"/>
                </a:cubicBezTo>
                <a:cubicBezTo>
                  <a:pt x="127" y="333"/>
                  <a:pt x="167" y="348"/>
                  <a:pt x="210" y="348"/>
                </a:cubicBezTo>
                <a:cubicBezTo>
                  <a:pt x="254" y="348"/>
                  <a:pt x="301" y="333"/>
                  <a:pt x="349" y="301"/>
                </a:cubicBezTo>
                <a:cubicBezTo>
                  <a:pt x="412" y="238"/>
                  <a:pt x="412" y="111"/>
                  <a:pt x="349" y="48"/>
                </a:cubicBezTo>
                <a:cubicBezTo>
                  <a:pt x="317" y="16"/>
                  <a:pt x="269" y="0"/>
                  <a:pt x="22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644;p16">
            <a:extLst>
              <a:ext uri="{FF2B5EF4-FFF2-40B4-BE49-F238E27FC236}">
                <a16:creationId xmlns:a16="http://schemas.microsoft.com/office/drawing/2014/main" id="{0CA00C0D-8D7A-9830-E67A-AD924AE8B625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645;p16">
            <a:extLst>
              <a:ext uri="{FF2B5EF4-FFF2-40B4-BE49-F238E27FC236}">
                <a16:creationId xmlns:a16="http://schemas.microsoft.com/office/drawing/2014/main" id="{A77EEF5E-F4EA-96B3-B7EB-29F8DEA09954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646;p16">
            <a:extLst>
              <a:ext uri="{FF2B5EF4-FFF2-40B4-BE49-F238E27FC236}">
                <a16:creationId xmlns:a16="http://schemas.microsoft.com/office/drawing/2014/main" id="{593640DB-6568-3B95-17E1-9BFA4F6DA088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647;p16">
            <a:extLst>
              <a:ext uri="{FF2B5EF4-FFF2-40B4-BE49-F238E27FC236}">
                <a16:creationId xmlns:a16="http://schemas.microsoft.com/office/drawing/2014/main" id="{653BCB95-543B-95B7-8399-27CBD1BDF006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648;p16">
            <a:extLst>
              <a:ext uri="{FF2B5EF4-FFF2-40B4-BE49-F238E27FC236}">
                <a16:creationId xmlns:a16="http://schemas.microsoft.com/office/drawing/2014/main" id="{93AD81EA-6C53-D584-F4AA-51B7AEC5108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649;p16">
            <a:extLst>
              <a:ext uri="{FF2B5EF4-FFF2-40B4-BE49-F238E27FC236}">
                <a16:creationId xmlns:a16="http://schemas.microsoft.com/office/drawing/2014/main" id="{678457DE-7A92-9939-0573-E4F9062281F9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650;p16">
            <a:extLst>
              <a:ext uri="{FF2B5EF4-FFF2-40B4-BE49-F238E27FC236}">
                <a16:creationId xmlns:a16="http://schemas.microsoft.com/office/drawing/2014/main" id="{6CCBD769-CEE2-AB42-CF1C-3CEB170B326E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651;p16">
            <a:extLst>
              <a:ext uri="{FF2B5EF4-FFF2-40B4-BE49-F238E27FC236}">
                <a16:creationId xmlns:a16="http://schemas.microsoft.com/office/drawing/2014/main" id="{A223816E-330C-E6CB-C6AA-F02EDA433E29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652;p16">
            <a:extLst>
              <a:ext uri="{FF2B5EF4-FFF2-40B4-BE49-F238E27FC236}">
                <a16:creationId xmlns:a16="http://schemas.microsoft.com/office/drawing/2014/main" id="{B2CE67DD-B5F3-73F0-568F-59EE8C0530B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653;p16">
            <a:extLst>
              <a:ext uri="{FF2B5EF4-FFF2-40B4-BE49-F238E27FC236}">
                <a16:creationId xmlns:a16="http://schemas.microsoft.com/office/drawing/2014/main" id="{72DDDF29-CC1D-28E5-9EDD-85B6774409C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654;p16">
            <a:extLst>
              <a:ext uri="{FF2B5EF4-FFF2-40B4-BE49-F238E27FC236}">
                <a16:creationId xmlns:a16="http://schemas.microsoft.com/office/drawing/2014/main" id="{282DB60B-61D0-4CEB-8AC9-20DDB97B6291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655;p16">
            <a:extLst>
              <a:ext uri="{FF2B5EF4-FFF2-40B4-BE49-F238E27FC236}">
                <a16:creationId xmlns:a16="http://schemas.microsoft.com/office/drawing/2014/main" id="{E0750990-EBC4-B598-A855-29CB527E898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656;p16">
            <a:extLst>
              <a:ext uri="{FF2B5EF4-FFF2-40B4-BE49-F238E27FC236}">
                <a16:creationId xmlns:a16="http://schemas.microsoft.com/office/drawing/2014/main" id="{FF0DAA30-5026-54A7-8E9A-CD0558C0B5A9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657;p16">
            <a:extLst>
              <a:ext uri="{FF2B5EF4-FFF2-40B4-BE49-F238E27FC236}">
                <a16:creationId xmlns:a16="http://schemas.microsoft.com/office/drawing/2014/main" id="{11E7E726-97BA-A38F-BC01-3D2A2895AFC4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658;p16">
            <a:extLst>
              <a:ext uri="{FF2B5EF4-FFF2-40B4-BE49-F238E27FC236}">
                <a16:creationId xmlns:a16="http://schemas.microsoft.com/office/drawing/2014/main" id="{364BA449-FFF0-CD42-C7E0-003B6D1AA9B5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659;p16">
            <a:extLst>
              <a:ext uri="{FF2B5EF4-FFF2-40B4-BE49-F238E27FC236}">
                <a16:creationId xmlns:a16="http://schemas.microsoft.com/office/drawing/2014/main" id="{4CDCF05E-87E2-667A-7DAC-2BD8D62D4E5A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660;p16">
            <a:extLst>
              <a:ext uri="{FF2B5EF4-FFF2-40B4-BE49-F238E27FC236}">
                <a16:creationId xmlns:a16="http://schemas.microsoft.com/office/drawing/2014/main" id="{D4D60D5F-5137-74F3-4A9E-E6EF45A8521D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661;p16">
            <a:extLst>
              <a:ext uri="{FF2B5EF4-FFF2-40B4-BE49-F238E27FC236}">
                <a16:creationId xmlns:a16="http://schemas.microsoft.com/office/drawing/2014/main" id="{EB49C0D2-95FB-F0BD-1444-1542D4B2962A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662;p16">
            <a:extLst>
              <a:ext uri="{FF2B5EF4-FFF2-40B4-BE49-F238E27FC236}">
                <a16:creationId xmlns:a16="http://schemas.microsoft.com/office/drawing/2014/main" id="{0C1539D1-906E-24AD-F399-DFAD4AE8A624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663;p16">
            <a:extLst>
              <a:ext uri="{FF2B5EF4-FFF2-40B4-BE49-F238E27FC236}">
                <a16:creationId xmlns:a16="http://schemas.microsoft.com/office/drawing/2014/main" id="{5F98C269-6E14-424E-4EA2-F0D7110118F0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664;p16">
            <a:extLst>
              <a:ext uri="{FF2B5EF4-FFF2-40B4-BE49-F238E27FC236}">
                <a16:creationId xmlns:a16="http://schemas.microsoft.com/office/drawing/2014/main" id="{793DFE95-4EC7-99D9-6313-3B4189FA033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665;p16">
            <a:extLst>
              <a:ext uri="{FF2B5EF4-FFF2-40B4-BE49-F238E27FC236}">
                <a16:creationId xmlns:a16="http://schemas.microsoft.com/office/drawing/2014/main" id="{F1671DE8-7900-B335-39CB-16038CC08D52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666;p16">
            <a:extLst>
              <a:ext uri="{FF2B5EF4-FFF2-40B4-BE49-F238E27FC236}">
                <a16:creationId xmlns:a16="http://schemas.microsoft.com/office/drawing/2014/main" id="{22F35CB5-F4D9-67E5-9634-EA023C4099C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667;p16">
            <a:extLst>
              <a:ext uri="{FF2B5EF4-FFF2-40B4-BE49-F238E27FC236}">
                <a16:creationId xmlns:a16="http://schemas.microsoft.com/office/drawing/2014/main" id="{24FA4353-C639-923B-0FFA-9D46ED0B3598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668;p16">
            <a:extLst>
              <a:ext uri="{FF2B5EF4-FFF2-40B4-BE49-F238E27FC236}">
                <a16:creationId xmlns:a16="http://schemas.microsoft.com/office/drawing/2014/main" id="{64A74357-A870-4CA4-7E3A-BF6E1B0409D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669;p16">
            <a:extLst>
              <a:ext uri="{FF2B5EF4-FFF2-40B4-BE49-F238E27FC236}">
                <a16:creationId xmlns:a16="http://schemas.microsoft.com/office/drawing/2014/main" id="{0DC40DBD-CB2A-F247-554C-D1E07E8AFE3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670;p16">
            <a:extLst>
              <a:ext uri="{FF2B5EF4-FFF2-40B4-BE49-F238E27FC236}">
                <a16:creationId xmlns:a16="http://schemas.microsoft.com/office/drawing/2014/main" id="{4F1866FA-6158-373F-AD78-0CE02F024B06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671;p16">
            <a:extLst>
              <a:ext uri="{FF2B5EF4-FFF2-40B4-BE49-F238E27FC236}">
                <a16:creationId xmlns:a16="http://schemas.microsoft.com/office/drawing/2014/main" id="{CA7CFFD6-9D21-A9DE-16EC-CD3537534184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672;p16">
            <a:extLst>
              <a:ext uri="{FF2B5EF4-FFF2-40B4-BE49-F238E27FC236}">
                <a16:creationId xmlns:a16="http://schemas.microsoft.com/office/drawing/2014/main" id="{928B1454-D5A6-7340-450D-1C7A2315C9B9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673;p16">
            <a:extLst>
              <a:ext uri="{FF2B5EF4-FFF2-40B4-BE49-F238E27FC236}">
                <a16:creationId xmlns:a16="http://schemas.microsoft.com/office/drawing/2014/main" id="{8BFC9D85-1E6A-3ABE-AC16-D5AA9202913C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674;p16">
            <a:extLst>
              <a:ext uri="{FF2B5EF4-FFF2-40B4-BE49-F238E27FC236}">
                <a16:creationId xmlns:a16="http://schemas.microsoft.com/office/drawing/2014/main" id="{41AA6663-B33A-9AB2-4ED8-67958AB3054D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675;p16">
            <a:extLst>
              <a:ext uri="{FF2B5EF4-FFF2-40B4-BE49-F238E27FC236}">
                <a16:creationId xmlns:a16="http://schemas.microsoft.com/office/drawing/2014/main" id="{CCCA4AD0-4B5B-15F5-2AAB-53E07A94E01D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676;p16">
            <a:extLst>
              <a:ext uri="{FF2B5EF4-FFF2-40B4-BE49-F238E27FC236}">
                <a16:creationId xmlns:a16="http://schemas.microsoft.com/office/drawing/2014/main" id="{25DD1822-DFB4-2A69-2F0F-8C832D44FDCA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677;p16">
            <a:extLst>
              <a:ext uri="{FF2B5EF4-FFF2-40B4-BE49-F238E27FC236}">
                <a16:creationId xmlns:a16="http://schemas.microsoft.com/office/drawing/2014/main" id="{1BEA3F1E-7B0D-A697-DAF9-7070A1DDEB4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678;p16">
            <a:extLst>
              <a:ext uri="{FF2B5EF4-FFF2-40B4-BE49-F238E27FC236}">
                <a16:creationId xmlns:a16="http://schemas.microsoft.com/office/drawing/2014/main" id="{FD13FBDE-CD72-D3EE-C702-77537DA18A4E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679;p16">
            <a:extLst>
              <a:ext uri="{FF2B5EF4-FFF2-40B4-BE49-F238E27FC236}">
                <a16:creationId xmlns:a16="http://schemas.microsoft.com/office/drawing/2014/main" id="{DEE02328-6AB9-BA3F-1733-50538EFC8B6D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680;p16">
            <a:extLst>
              <a:ext uri="{FF2B5EF4-FFF2-40B4-BE49-F238E27FC236}">
                <a16:creationId xmlns:a16="http://schemas.microsoft.com/office/drawing/2014/main" id="{34F38DEF-F5B1-402A-A159-76F6CCD1B3B5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681;p16">
            <a:extLst>
              <a:ext uri="{FF2B5EF4-FFF2-40B4-BE49-F238E27FC236}">
                <a16:creationId xmlns:a16="http://schemas.microsoft.com/office/drawing/2014/main" id="{DB19A9E8-B5B8-322E-74EE-15BD37ADCDAC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682;p16">
            <a:extLst>
              <a:ext uri="{FF2B5EF4-FFF2-40B4-BE49-F238E27FC236}">
                <a16:creationId xmlns:a16="http://schemas.microsoft.com/office/drawing/2014/main" id="{979FDBC8-2E2A-4746-C505-70E57FDDD7E3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683;p16">
            <a:extLst>
              <a:ext uri="{FF2B5EF4-FFF2-40B4-BE49-F238E27FC236}">
                <a16:creationId xmlns:a16="http://schemas.microsoft.com/office/drawing/2014/main" id="{3B337CF5-01DD-B23E-D201-AD6F34036DB2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684;p16">
            <a:extLst>
              <a:ext uri="{FF2B5EF4-FFF2-40B4-BE49-F238E27FC236}">
                <a16:creationId xmlns:a16="http://schemas.microsoft.com/office/drawing/2014/main" id="{C80A20E4-1E18-1645-AE73-BC141BFB22B4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685;p16">
            <a:extLst>
              <a:ext uri="{FF2B5EF4-FFF2-40B4-BE49-F238E27FC236}">
                <a16:creationId xmlns:a16="http://schemas.microsoft.com/office/drawing/2014/main" id="{8D1378F8-E0BE-62D3-6592-90EA557624F1}"/>
              </a:ext>
            </a:extLst>
          </p:cNvPr>
          <p:cNvSpPr/>
          <p:nvPr/>
        </p:nvSpPr>
        <p:spPr>
          <a:xfrm>
            <a:off x="4965585" y="3995755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3"/>
                  <a:pt x="1" y="158"/>
                </a:cubicBezTo>
                <a:cubicBezTo>
                  <a:pt x="1" y="253"/>
                  <a:pt x="96" y="348"/>
                  <a:pt x="191" y="348"/>
                </a:cubicBezTo>
                <a:cubicBezTo>
                  <a:pt x="286" y="348"/>
                  <a:pt x="381" y="285"/>
                  <a:pt x="381" y="158"/>
                </a:cubicBezTo>
                <a:cubicBezTo>
                  <a:pt x="381" y="63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686;p16">
            <a:extLst>
              <a:ext uri="{FF2B5EF4-FFF2-40B4-BE49-F238E27FC236}">
                <a16:creationId xmlns:a16="http://schemas.microsoft.com/office/drawing/2014/main" id="{37E473D8-9657-4FF1-7D9A-069EDCD60D48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687;p16">
            <a:extLst>
              <a:ext uri="{FF2B5EF4-FFF2-40B4-BE49-F238E27FC236}">
                <a16:creationId xmlns:a16="http://schemas.microsoft.com/office/drawing/2014/main" id="{DB26D611-5DE4-09AA-809E-31CB80B81207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688;p16">
            <a:extLst>
              <a:ext uri="{FF2B5EF4-FFF2-40B4-BE49-F238E27FC236}">
                <a16:creationId xmlns:a16="http://schemas.microsoft.com/office/drawing/2014/main" id="{2D553A47-5400-9889-FFEB-D431F98280BF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689;p16">
            <a:extLst>
              <a:ext uri="{FF2B5EF4-FFF2-40B4-BE49-F238E27FC236}">
                <a16:creationId xmlns:a16="http://schemas.microsoft.com/office/drawing/2014/main" id="{EA917694-3F9A-C744-EF1F-C9EADC2D8F61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690;p16">
            <a:extLst>
              <a:ext uri="{FF2B5EF4-FFF2-40B4-BE49-F238E27FC236}">
                <a16:creationId xmlns:a16="http://schemas.microsoft.com/office/drawing/2014/main" id="{968E9E3D-74B3-B86E-6B21-E3382ADE9E9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691;p16">
            <a:extLst>
              <a:ext uri="{FF2B5EF4-FFF2-40B4-BE49-F238E27FC236}">
                <a16:creationId xmlns:a16="http://schemas.microsoft.com/office/drawing/2014/main" id="{6282E166-2E32-F25D-2067-8C828CE4325B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692;p16">
            <a:extLst>
              <a:ext uri="{FF2B5EF4-FFF2-40B4-BE49-F238E27FC236}">
                <a16:creationId xmlns:a16="http://schemas.microsoft.com/office/drawing/2014/main" id="{DF40F9A4-B345-911B-9897-803863E19614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693;p16">
            <a:extLst>
              <a:ext uri="{FF2B5EF4-FFF2-40B4-BE49-F238E27FC236}">
                <a16:creationId xmlns:a16="http://schemas.microsoft.com/office/drawing/2014/main" id="{A1D06FD9-B50E-5F88-D74B-52D2A75A07E6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694;p16">
            <a:extLst>
              <a:ext uri="{FF2B5EF4-FFF2-40B4-BE49-F238E27FC236}">
                <a16:creationId xmlns:a16="http://schemas.microsoft.com/office/drawing/2014/main" id="{6EC6720A-D67E-77DB-5F77-3D562974F3E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695;p16">
            <a:extLst>
              <a:ext uri="{FF2B5EF4-FFF2-40B4-BE49-F238E27FC236}">
                <a16:creationId xmlns:a16="http://schemas.microsoft.com/office/drawing/2014/main" id="{3149DA8F-31BA-B888-CD29-713481B64C11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696;p16">
            <a:extLst>
              <a:ext uri="{FF2B5EF4-FFF2-40B4-BE49-F238E27FC236}">
                <a16:creationId xmlns:a16="http://schemas.microsoft.com/office/drawing/2014/main" id="{018ADD3E-2E4E-949F-F224-204F2EEF0DD4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697;p16">
            <a:extLst>
              <a:ext uri="{FF2B5EF4-FFF2-40B4-BE49-F238E27FC236}">
                <a16:creationId xmlns:a16="http://schemas.microsoft.com/office/drawing/2014/main" id="{B6BFC86B-C38E-7F68-088F-3B0E80A250DD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698;p16">
            <a:extLst>
              <a:ext uri="{FF2B5EF4-FFF2-40B4-BE49-F238E27FC236}">
                <a16:creationId xmlns:a16="http://schemas.microsoft.com/office/drawing/2014/main" id="{97CD5C7D-542A-6FB4-F709-BA8E084C2682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699;p16">
            <a:extLst>
              <a:ext uri="{FF2B5EF4-FFF2-40B4-BE49-F238E27FC236}">
                <a16:creationId xmlns:a16="http://schemas.microsoft.com/office/drawing/2014/main" id="{31EC991C-0F87-132F-DCB1-0F0E4691DF1D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700;p16">
            <a:extLst>
              <a:ext uri="{FF2B5EF4-FFF2-40B4-BE49-F238E27FC236}">
                <a16:creationId xmlns:a16="http://schemas.microsoft.com/office/drawing/2014/main" id="{F9725128-BD71-4605-04A9-0A0CDAC95215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701;p16">
            <a:extLst>
              <a:ext uri="{FF2B5EF4-FFF2-40B4-BE49-F238E27FC236}">
                <a16:creationId xmlns:a16="http://schemas.microsoft.com/office/drawing/2014/main" id="{D36CA2AD-945E-DC39-238A-6158116B5DBB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702;p16">
            <a:extLst>
              <a:ext uri="{FF2B5EF4-FFF2-40B4-BE49-F238E27FC236}">
                <a16:creationId xmlns:a16="http://schemas.microsoft.com/office/drawing/2014/main" id="{DD128060-1066-E9C5-E00B-FC37EA4BE5DC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703;p16">
            <a:extLst>
              <a:ext uri="{FF2B5EF4-FFF2-40B4-BE49-F238E27FC236}">
                <a16:creationId xmlns:a16="http://schemas.microsoft.com/office/drawing/2014/main" id="{ACFEA33D-DFD5-0E40-6360-F3D67C378FF2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704;p16">
            <a:extLst>
              <a:ext uri="{FF2B5EF4-FFF2-40B4-BE49-F238E27FC236}">
                <a16:creationId xmlns:a16="http://schemas.microsoft.com/office/drawing/2014/main" id="{5C9EFAAC-DD07-8E30-9D99-3A7112551058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705;p16">
            <a:extLst>
              <a:ext uri="{FF2B5EF4-FFF2-40B4-BE49-F238E27FC236}">
                <a16:creationId xmlns:a16="http://schemas.microsoft.com/office/drawing/2014/main" id="{93EF31AD-DB7B-F8A0-D380-EDB4D7E95F9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706;p16">
            <a:extLst>
              <a:ext uri="{FF2B5EF4-FFF2-40B4-BE49-F238E27FC236}">
                <a16:creationId xmlns:a16="http://schemas.microsoft.com/office/drawing/2014/main" id="{35644774-ACD9-02F9-CEE2-76FFFA5083E3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707;p16">
            <a:extLst>
              <a:ext uri="{FF2B5EF4-FFF2-40B4-BE49-F238E27FC236}">
                <a16:creationId xmlns:a16="http://schemas.microsoft.com/office/drawing/2014/main" id="{8C043683-E9FD-A9E4-C30C-ACE917FFEB5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708;p16">
            <a:extLst>
              <a:ext uri="{FF2B5EF4-FFF2-40B4-BE49-F238E27FC236}">
                <a16:creationId xmlns:a16="http://schemas.microsoft.com/office/drawing/2014/main" id="{F2906AFD-54A0-418B-53CA-26E07E192597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709;p16">
            <a:extLst>
              <a:ext uri="{FF2B5EF4-FFF2-40B4-BE49-F238E27FC236}">
                <a16:creationId xmlns:a16="http://schemas.microsoft.com/office/drawing/2014/main" id="{43A9505E-D4C1-D2D7-FDCE-1C8C75BB81A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710;p16">
            <a:extLst>
              <a:ext uri="{FF2B5EF4-FFF2-40B4-BE49-F238E27FC236}">
                <a16:creationId xmlns:a16="http://schemas.microsoft.com/office/drawing/2014/main" id="{AEA11421-986E-B0D2-59BF-3CA0551C9643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711;p16">
            <a:extLst>
              <a:ext uri="{FF2B5EF4-FFF2-40B4-BE49-F238E27FC236}">
                <a16:creationId xmlns:a16="http://schemas.microsoft.com/office/drawing/2014/main" id="{6CA6B00F-C1FA-7FDB-4500-4B732897E7CF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712;p16">
            <a:extLst>
              <a:ext uri="{FF2B5EF4-FFF2-40B4-BE49-F238E27FC236}">
                <a16:creationId xmlns:a16="http://schemas.microsoft.com/office/drawing/2014/main" id="{F69A2E1D-B4E7-84A3-C9F3-08B85D5101F9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713;p16">
            <a:extLst>
              <a:ext uri="{FF2B5EF4-FFF2-40B4-BE49-F238E27FC236}">
                <a16:creationId xmlns:a16="http://schemas.microsoft.com/office/drawing/2014/main" id="{67FA51AF-77AA-4CC7-AA58-45ECDD09D5C6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714;p16">
            <a:extLst>
              <a:ext uri="{FF2B5EF4-FFF2-40B4-BE49-F238E27FC236}">
                <a16:creationId xmlns:a16="http://schemas.microsoft.com/office/drawing/2014/main" id="{46FD24C2-317C-387B-3CCB-32B03442550C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715;p16">
            <a:extLst>
              <a:ext uri="{FF2B5EF4-FFF2-40B4-BE49-F238E27FC236}">
                <a16:creationId xmlns:a16="http://schemas.microsoft.com/office/drawing/2014/main" id="{08E4D387-F337-10A7-266F-81A007B4219E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716;p16">
            <a:extLst>
              <a:ext uri="{FF2B5EF4-FFF2-40B4-BE49-F238E27FC236}">
                <a16:creationId xmlns:a16="http://schemas.microsoft.com/office/drawing/2014/main" id="{C0329B42-6A0D-6AD0-3C54-2BA98144AE9A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717;p16">
            <a:extLst>
              <a:ext uri="{FF2B5EF4-FFF2-40B4-BE49-F238E27FC236}">
                <a16:creationId xmlns:a16="http://schemas.microsoft.com/office/drawing/2014/main" id="{3853587C-93C7-4AAF-31D6-D4703DE2198F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718;p16">
            <a:extLst>
              <a:ext uri="{FF2B5EF4-FFF2-40B4-BE49-F238E27FC236}">
                <a16:creationId xmlns:a16="http://schemas.microsoft.com/office/drawing/2014/main" id="{3282793D-C6B4-7741-6E9E-0CFE2DADEBDA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719;p16">
            <a:extLst>
              <a:ext uri="{FF2B5EF4-FFF2-40B4-BE49-F238E27FC236}">
                <a16:creationId xmlns:a16="http://schemas.microsoft.com/office/drawing/2014/main" id="{4BE5DAD2-13C5-1703-7232-B7598639DE2B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720;p16">
            <a:extLst>
              <a:ext uri="{FF2B5EF4-FFF2-40B4-BE49-F238E27FC236}">
                <a16:creationId xmlns:a16="http://schemas.microsoft.com/office/drawing/2014/main" id="{F65F7A74-D45D-05A8-DFC5-5461799B931F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721;p16">
            <a:extLst>
              <a:ext uri="{FF2B5EF4-FFF2-40B4-BE49-F238E27FC236}">
                <a16:creationId xmlns:a16="http://schemas.microsoft.com/office/drawing/2014/main" id="{9F4D3420-529E-66F9-7FD8-7A0AA5D5CBD1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722;p16">
            <a:extLst>
              <a:ext uri="{FF2B5EF4-FFF2-40B4-BE49-F238E27FC236}">
                <a16:creationId xmlns:a16="http://schemas.microsoft.com/office/drawing/2014/main" id="{08320617-21DD-1FD0-E005-907AB4C93C68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723;p16">
            <a:extLst>
              <a:ext uri="{FF2B5EF4-FFF2-40B4-BE49-F238E27FC236}">
                <a16:creationId xmlns:a16="http://schemas.microsoft.com/office/drawing/2014/main" id="{BF5F7908-2B92-1BA7-D1EC-3698FA780E76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724;p16">
            <a:extLst>
              <a:ext uri="{FF2B5EF4-FFF2-40B4-BE49-F238E27FC236}">
                <a16:creationId xmlns:a16="http://schemas.microsoft.com/office/drawing/2014/main" id="{BBF18810-F354-17B0-F761-4B10278B9513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725;p16">
            <a:extLst>
              <a:ext uri="{FF2B5EF4-FFF2-40B4-BE49-F238E27FC236}">
                <a16:creationId xmlns:a16="http://schemas.microsoft.com/office/drawing/2014/main" id="{50FE5A15-CB02-1926-FDB8-107AB98ADE6E}"/>
              </a:ext>
            </a:extLst>
          </p:cNvPr>
          <p:cNvSpPr/>
          <p:nvPr/>
        </p:nvSpPr>
        <p:spPr>
          <a:xfrm>
            <a:off x="4999132" y="3915434"/>
            <a:ext cx="12231" cy="11204"/>
          </a:xfrm>
          <a:custGeom>
            <a:avLst/>
            <a:gdLst/>
            <a:ahLst/>
            <a:cxnLst/>
            <a:rect l="l" t="t" r="r" b="b"/>
            <a:pathLst>
              <a:path w="381" h="349" extrusionOk="0">
                <a:moveTo>
                  <a:pt x="191" y="0"/>
                </a:moveTo>
                <a:cubicBezTo>
                  <a:pt x="96" y="0"/>
                  <a:pt x="1" y="64"/>
                  <a:pt x="1" y="190"/>
                </a:cubicBezTo>
                <a:cubicBezTo>
                  <a:pt x="1" y="285"/>
                  <a:pt x="96" y="349"/>
                  <a:pt x="191" y="349"/>
                </a:cubicBezTo>
                <a:cubicBezTo>
                  <a:pt x="286" y="349"/>
                  <a:pt x="381" y="285"/>
                  <a:pt x="381" y="190"/>
                </a:cubicBezTo>
                <a:cubicBezTo>
                  <a:pt x="381" y="64"/>
                  <a:pt x="286" y="0"/>
                  <a:pt x="191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726;p16">
            <a:extLst>
              <a:ext uri="{FF2B5EF4-FFF2-40B4-BE49-F238E27FC236}">
                <a16:creationId xmlns:a16="http://schemas.microsoft.com/office/drawing/2014/main" id="{9DAFE597-86A0-5161-52F6-B58AED43CAF2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727;p16">
            <a:extLst>
              <a:ext uri="{FF2B5EF4-FFF2-40B4-BE49-F238E27FC236}">
                <a16:creationId xmlns:a16="http://schemas.microsoft.com/office/drawing/2014/main" id="{E0FC82AC-E4D8-2942-CCF3-64CF14159BA0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728;p16">
            <a:extLst>
              <a:ext uri="{FF2B5EF4-FFF2-40B4-BE49-F238E27FC236}">
                <a16:creationId xmlns:a16="http://schemas.microsoft.com/office/drawing/2014/main" id="{251A79D9-6623-DF3D-B66B-1220B8DAC400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729;p16">
            <a:extLst>
              <a:ext uri="{FF2B5EF4-FFF2-40B4-BE49-F238E27FC236}">
                <a16:creationId xmlns:a16="http://schemas.microsoft.com/office/drawing/2014/main" id="{679D21F6-1F80-77CF-322A-525B32D7A27E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730;p16">
            <a:extLst>
              <a:ext uri="{FF2B5EF4-FFF2-40B4-BE49-F238E27FC236}">
                <a16:creationId xmlns:a16="http://schemas.microsoft.com/office/drawing/2014/main" id="{E820D86C-CB42-4658-BADA-989219BFC091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731;p16">
            <a:extLst>
              <a:ext uri="{FF2B5EF4-FFF2-40B4-BE49-F238E27FC236}">
                <a16:creationId xmlns:a16="http://schemas.microsoft.com/office/drawing/2014/main" id="{31A39E27-B25E-2506-7296-15D7476ED79D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732;p16">
            <a:extLst>
              <a:ext uri="{FF2B5EF4-FFF2-40B4-BE49-F238E27FC236}">
                <a16:creationId xmlns:a16="http://schemas.microsoft.com/office/drawing/2014/main" id="{C9709CCE-6854-C426-AE63-72CCCC746F00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733;p16">
            <a:extLst>
              <a:ext uri="{FF2B5EF4-FFF2-40B4-BE49-F238E27FC236}">
                <a16:creationId xmlns:a16="http://schemas.microsoft.com/office/drawing/2014/main" id="{44FC9F69-CB24-799A-7660-365E9AAC30F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734;p16">
            <a:extLst>
              <a:ext uri="{FF2B5EF4-FFF2-40B4-BE49-F238E27FC236}">
                <a16:creationId xmlns:a16="http://schemas.microsoft.com/office/drawing/2014/main" id="{76820764-5579-BF05-ACA4-8A2E8CF1D7C3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735;p16">
            <a:extLst>
              <a:ext uri="{FF2B5EF4-FFF2-40B4-BE49-F238E27FC236}">
                <a16:creationId xmlns:a16="http://schemas.microsoft.com/office/drawing/2014/main" id="{F3C1FF53-FF73-43A7-E067-2821EA6E45DA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736;p16">
            <a:extLst>
              <a:ext uri="{FF2B5EF4-FFF2-40B4-BE49-F238E27FC236}">
                <a16:creationId xmlns:a16="http://schemas.microsoft.com/office/drawing/2014/main" id="{CA1E318A-C26F-C5D5-422D-2B8FF2062152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737;p16">
            <a:extLst>
              <a:ext uri="{FF2B5EF4-FFF2-40B4-BE49-F238E27FC236}">
                <a16:creationId xmlns:a16="http://schemas.microsoft.com/office/drawing/2014/main" id="{9CA134F2-B596-9868-3C47-EDDDD2C3488F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738;p16">
            <a:extLst>
              <a:ext uri="{FF2B5EF4-FFF2-40B4-BE49-F238E27FC236}">
                <a16:creationId xmlns:a16="http://schemas.microsoft.com/office/drawing/2014/main" id="{DD4D2FD7-979C-E5D5-BEB9-4C04E561BB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739;p16">
            <a:extLst>
              <a:ext uri="{FF2B5EF4-FFF2-40B4-BE49-F238E27FC236}">
                <a16:creationId xmlns:a16="http://schemas.microsoft.com/office/drawing/2014/main" id="{A80D9364-B50A-A5BF-A267-EED6A65A2D47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740;p16">
            <a:extLst>
              <a:ext uri="{FF2B5EF4-FFF2-40B4-BE49-F238E27FC236}">
                <a16:creationId xmlns:a16="http://schemas.microsoft.com/office/drawing/2014/main" id="{8E5E88E6-7AD6-02D8-670D-D23CFF01D43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741;p16">
            <a:extLst>
              <a:ext uri="{FF2B5EF4-FFF2-40B4-BE49-F238E27FC236}">
                <a16:creationId xmlns:a16="http://schemas.microsoft.com/office/drawing/2014/main" id="{C630F256-9BE5-9EDD-7770-F8EE8D5EB81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742;p16">
            <a:extLst>
              <a:ext uri="{FF2B5EF4-FFF2-40B4-BE49-F238E27FC236}">
                <a16:creationId xmlns:a16="http://schemas.microsoft.com/office/drawing/2014/main" id="{61718C1F-0086-A86B-C091-F8C0E70F8324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743;p16">
            <a:extLst>
              <a:ext uri="{FF2B5EF4-FFF2-40B4-BE49-F238E27FC236}">
                <a16:creationId xmlns:a16="http://schemas.microsoft.com/office/drawing/2014/main" id="{F845CB55-E440-5D88-89BC-2A550D96310A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744;p16">
            <a:extLst>
              <a:ext uri="{FF2B5EF4-FFF2-40B4-BE49-F238E27FC236}">
                <a16:creationId xmlns:a16="http://schemas.microsoft.com/office/drawing/2014/main" id="{969A2943-C049-9A47-80EA-0085CE16296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745;p16">
            <a:extLst>
              <a:ext uri="{FF2B5EF4-FFF2-40B4-BE49-F238E27FC236}">
                <a16:creationId xmlns:a16="http://schemas.microsoft.com/office/drawing/2014/main" id="{D70501E2-F8BE-2763-DC8F-C1A9721B766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746;p16">
            <a:extLst>
              <a:ext uri="{FF2B5EF4-FFF2-40B4-BE49-F238E27FC236}">
                <a16:creationId xmlns:a16="http://schemas.microsoft.com/office/drawing/2014/main" id="{4A8A821B-3CAC-B358-6108-7E33561906B2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747;p16">
            <a:extLst>
              <a:ext uri="{FF2B5EF4-FFF2-40B4-BE49-F238E27FC236}">
                <a16:creationId xmlns:a16="http://schemas.microsoft.com/office/drawing/2014/main" id="{C67A40FB-E381-B06E-6B55-1330838E68F1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748;p16">
            <a:extLst>
              <a:ext uri="{FF2B5EF4-FFF2-40B4-BE49-F238E27FC236}">
                <a16:creationId xmlns:a16="http://schemas.microsoft.com/office/drawing/2014/main" id="{6177D95D-1014-5AE0-33F1-181BC2BC8336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749;p16">
            <a:extLst>
              <a:ext uri="{FF2B5EF4-FFF2-40B4-BE49-F238E27FC236}">
                <a16:creationId xmlns:a16="http://schemas.microsoft.com/office/drawing/2014/main" id="{790D37F2-62EA-4DB1-E076-1C350EF095C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750;p16">
            <a:extLst>
              <a:ext uri="{FF2B5EF4-FFF2-40B4-BE49-F238E27FC236}">
                <a16:creationId xmlns:a16="http://schemas.microsoft.com/office/drawing/2014/main" id="{44FB0B00-3BD3-1A1E-E9BD-9264ED51BB9D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751;p16">
            <a:extLst>
              <a:ext uri="{FF2B5EF4-FFF2-40B4-BE49-F238E27FC236}">
                <a16:creationId xmlns:a16="http://schemas.microsoft.com/office/drawing/2014/main" id="{A6655138-8FA9-60F8-A2EF-A60201EFB67C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752;p16">
            <a:extLst>
              <a:ext uri="{FF2B5EF4-FFF2-40B4-BE49-F238E27FC236}">
                <a16:creationId xmlns:a16="http://schemas.microsoft.com/office/drawing/2014/main" id="{668172BE-5CA8-490C-64ED-C00BC9A61257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753;p16">
            <a:extLst>
              <a:ext uri="{FF2B5EF4-FFF2-40B4-BE49-F238E27FC236}">
                <a16:creationId xmlns:a16="http://schemas.microsoft.com/office/drawing/2014/main" id="{19B066DB-23C8-60B0-8E4A-E70F594AC54E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754;p16">
            <a:extLst>
              <a:ext uri="{FF2B5EF4-FFF2-40B4-BE49-F238E27FC236}">
                <a16:creationId xmlns:a16="http://schemas.microsoft.com/office/drawing/2014/main" id="{B862EC78-4977-35AE-E90A-575CE11B27C3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755;p16">
            <a:extLst>
              <a:ext uri="{FF2B5EF4-FFF2-40B4-BE49-F238E27FC236}">
                <a16:creationId xmlns:a16="http://schemas.microsoft.com/office/drawing/2014/main" id="{E5CD008D-2578-3EB0-173D-71AC04DFD907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756;p16">
            <a:extLst>
              <a:ext uri="{FF2B5EF4-FFF2-40B4-BE49-F238E27FC236}">
                <a16:creationId xmlns:a16="http://schemas.microsoft.com/office/drawing/2014/main" id="{E7755500-8092-56CA-045F-A5A7F3E381E9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757;p16">
            <a:extLst>
              <a:ext uri="{FF2B5EF4-FFF2-40B4-BE49-F238E27FC236}">
                <a16:creationId xmlns:a16="http://schemas.microsoft.com/office/drawing/2014/main" id="{D63CA886-0E55-D3C9-DEDA-AC0E1F0BF875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758;p16">
            <a:extLst>
              <a:ext uri="{FF2B5EF4-FFF2-40B4-BE49-F238E27FC236}">
                <a16:creationId xmlns:a16="http://schemas.microsoft.com/office/drawing/2014/main" id="{FE1D6E63-353E-D234-0357-00D079AA5341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759;p16">
            <a:extLst>
              <a:ext uri="{FF2B5EF4-FFF2-40B4-BE49-F238E27FC236}">
                <a16:creationId xmlns:a16="http://schemas.microsoft.com/office/drawing/2014/main" id="{0A5410B9-85FA-27F1-DD39-21C87EFEC986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760;p16">
            <a:extLst>
              <a:ext uri="{FF2B5EF4-FFF2-40B4-BE49-F238E27FC236}">
                <a16:creationId xmlns:a16="http://schemas.microsoft.com/office/drawing/2014/main" id="{0F33F00E-4278-12DB-5C7E-CD01731384F9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761;p16">
            <a:extLst>
              <a:ext uri="{FF2B5EF4-FFF2-40B4-BE49-F238E27FC236}">
                <a16:creationId xmlns:a16="http://schemas.microsoft.com/office/drawing/2014/main" id="{49AD9FC0-1942-086D-F554-3A45CAA7CA0F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762;p16">
            <a:extLst>
              <a:ext uri="{FF2B5EF4-FFF2-40B4-BE49-F238E27FC236}">
                <a16:creationId xmlns:a16="http://schemas.microsoft.com/office/drawing/2014/main" id="{7C45BE54-9584-E1B7-3B88-270CF9EB772A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763;p16">
            <a:extLst>
              <a:ext uri="{FF2B5EF4-FFF2-40B4-BE49-F238E27FC236}">
                <a16:creationId xmlns:a16="http://schemas.microsoft.com/office/drawing/2014/main" id="{CE29ED97-F16F-C73A-D4BF-CA940774D085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764;p16">
            <a:extLst>
              <a:ext uri="{FF2B5EF4-FFF2-40B4-BE49-F238E27FC236}">
                <a16:creationId xmlns:a16="http://schemas.microsoft.com/office/drawing/2014/main" id="{8263BDDA-DD75-E02D-522F-809BBE07524C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765;p16">
            <a:extLst>
              <a:ext uri="{FF2B5EF4-FFF2-40B4-BE49-F238E27FC236}">
                <a16:creationId xmlns:a16="http://schemas.microsoft.com/office/drawing/2014/main" id="{4E7110B1-9D26-E77B-19EF-56D56BA4AB14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766;p16">
            <a:extLst>
              <a:ext uri="{FF2B5EF4-FFF2-40B4-BE49-F238E27FC236}">
                <a16:creationId xmlns:a16="http://schemas.microsoft.com/office/drawing/2014/main" id="{16AEB902-0385-89C7-FA37-11381B8FA60F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767;p16">
            <a:extLst>
              <a:ext uri="{FF2B5EF4-FFF2-40B4-BE49-F238E27FC236}">
                <a16:creationId xmlns:a16="http://schemas.microsoft.com/office/drawing/2014/main" id="{3EF29227-5F6A-B23C-DEC5-36B0E0C7FEC5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extrusionOk="0">
                <a:moveTo>
                  <a:pt x="4497" y="2692"/>
                </a:moveTo>
                <a:cubicBezTo>
                  <a:pt x="5511" y="2692"/>
                  <a:pt x="6334" y="3516"/>
                  <a:pt x="6334" y="4497"/>
                </a:cubicBezTo>
                <a:cubicBezTo>
                  <a:pt x="6334" y="5511"/>
                  <a:pt x="5511" y="6334"/>
                  <a:pt x="4497" y="6334"/>
                </a:cubicBezTo>
                <a:cubicBezTo>
                  <a:pt x="3515" y="6334"/>
                  <a:pt x="2692" y="5511"/>
                  <a:pt x="2692" y="4497"/>
                </a:cubicBezTo>
                <a:cubicBezTo>
                  <a:pt x="2692" y="3516"/>
                  <a:pt x="3515" y="2692"/>
                  <a:pt x="4497" y="2692"/>
                </a:cubicBezTo>
                <a:close/>
                <a:moveTo>
                  <a:pt x="4497" y="2376"/>
                </a:moveTo>
                <a:cubicBezTo>
                  <a:pt x="3325" y="2376"/>
                  <a:pt x="2375" y="3326"/>
                  <a:pt x="2375" y="4497"/>
                </a:cubicBezTo>
                <a:cubicBezTo>
                  <a:pt x="2375" y="5669"/>
                  <a:pt x="3325" y="6651"/>
                  <a:pt x="4497" y="6651"/>
                </a:cubicBezTo>
                <a:cubicBezTo>
                  <a:pt x="5701" y="6651"/>
                  <a:pt x="6651" y="5669"/>
                  <a:pt x="6651" y="4497"/>
                </a:cubicBezTo>
                <a:cubicBezTo>
                  <a:pt x="6651" y="3326"/>
                  <a:pt x="5701" y="2376"/>
                  <a:pt x="4497" y="2376"/>
                </a:cubicBezTo>
                <a:close/>
                <a:moveTo>
                  <a:pt x="4782" y="317"/>
                </a:moveTo>
                <a:cubicBezTo>
                  <a:pt x="4877" y="317"/>
                  <a:pt x="4909" y="381"/>
                  <a:pt x="4909" y="444"/>
                </a:cubicBezTo>
                <a:lnTo>
                  <a:pt x="4909" y="1489"/>
                </a:lnTo>
                <a:lnTo>
                  <a:pt x="5036" y="1521"/>
                </a:lnTo>
                <a:cubicBezTo>
                  <a:pt x="5479" y="1616"/>
                  <a:pt x="5859" y="1774"/>
                  <a:pt x="6239" y="2027"/>
                </a:cubicBezTo>
                <a:lnTo>
                  <a:pt x="6334" y="2091"/>
                </a:lnTo>
                <a:lnTo>
                  <a:pt x="7094" y="1331"/>
                </a:lnTo>
                <a:cubicBezTo>
                  <a:pt x="7110" y="1315"/>
                  <a:pt x="7142" y="1307"/>
                  <a:pt x="7173" y="1307"/>
                </a:cubicBezTo>
                <a:cubicBezTo>
                  <a:pt x="7205" y="1307"/>
                  <a:pt x="7237" y="1315"/>
                  <a:pt x="7252" y="1331"/>
                </a:cubicBezTo>
                <a:lnTo>
                  <a:pt x="7664" y="1742"/>
                </a:lnTo>
                <a:cubicBezTo>
                  <a:pt x="7727" y="1806"/>
                  <a:pt x="7727" y="1869"/>
                  <a:pt x="7664" y="1932"/>
                </a:cubicBezTo>
                <a:lnTo>
                  <a:pt x="6936" y="2661"/>
                </a:lnTo>
                <a:lnTo>
                  <a:pt x="6999" y="2787"/>
                </a:lnTo>
                <a:cubicBezTo>
                  <a:pt x="7252" y="3136"/>
                  <a:pt x="7411" y="3547"/>
                  <a:pt x="7474" y="3959"/>
                </a:cubicBezTo>
                <a:lnTo>
                  <a:pt x="7506" y="4086"/>
                </a:lnTo>
                <a:lnTo>
                  <a:pt x="8551" y="4086"/>
                </a:lnTo>
                <a:cubicBezTo>
                  <a:pt x="8646" y="4086"/>
                  <a:pt x="8677" y="4149"/>
                  <a:pt x="8677" y="4212"/>
                </a:cubicBezTo>
                <a:lnTo>
                  <a:pt x="8677" y="4782"/>
                </a:lnTo>
                <a:cubicBezTo>
                  <a:pt x="8677" y="4877"/>
                  <a:pt x="8646" y="4909"/>
                  <a:pt x="8551" y="4909"/>
                </a:cubicBezTo>
                <a:lnTo>
                  <a:pt x="7506" y="4909"/>
                </a:lnTo>
                <a:lnTo>
                  <a:pt x="7474" y="5036"/>
                </a:lnTo>
                <a:cubicBezTo>
                  <a:pt x="7411" y="5479"/>
                  <a:pt x="7252" y="5859"/>
                  <a:pt x="6999" y="6239"/>
                </a:cubicBezTo>
                <a:lnTo>
                  <a:pt x="6936" y="6334"/>
                </a:lnTo>
                <a:lnTo>
                  <a:pt x="7664" y="7094"/>
                </a:lnTo>
                <a:cubicBezTo>
                  <a:pt x="7727" y="7126"/>
                  <a:pt x="7727" y="7221"/>
                  <a:pt x="7664" y="7253"/>
                </a:cubicBezTo>
                <a:lnTo>
                  <a:pt x="7252" y="7664"/>
                </a:lnTo>
                <a:cubicBezTo>
                  <a:pt x="7237" y="7696"/>
                  <a:pt x="7205" y="7712"/>
                  <a:pt x="7173" y="7712"/>
                </a:cubicBezTo>
                <a:cubicBezTo>
                  <a:pt x="7142" y="7712"/>
                  <a:pt x="7110" y="7696"/>
                  <a:pt x="7094" y="7664"/>
                </a:cubicBezTo>
                <a:lnTo>
                  <a:pt x="6334" y="6904"/>
                </a:lnTo>
                <a:lnTo>
                  <a:pt x="6239" y="6999"/>
                </a:lnTo>
                <a:cubicBezTo>
                  <a:pt x="5891" y="7221"/>
                  <a:pt x="5479" y="7411"/>
                  <a:pt x="5067" y="7474"/>
                </a:cubicBezTo>
                <a:lnTo>
                  <a:pt x="4941" y="7506"/>
                </a:lnTo>
                <a:lnTo>
                  <a:pt x="4941" y="8551"/>
                </a:lnTo>
                <a:cubicBezTo>
                  <a:pt x="4941" y="8614"/>
                  <a:pt x="4877" y="8678"/>
                  <a:pt x="4814" y="8678"/>
                </a:cubicBezTo>
                <a:lnTo>
                  <a:pt x="4212" y="8678"/>
                </a:lnTo>
                <a:cubicBezTo>
                  <a:pt x="4149" y="8678"/>
                  <a:pt x="4085" y="8614"/>
                  <a:pt x="4085" y="8551"/>
                </a:cubicBezTo>
                <a:lnTo>
                  <a:pt x="4085" y="7506"/>
                </a:lnTo>
                <a:lnTo>
                  <a:pt x="3959" y="7474"/>
                </a:lnTo>
                <a:cubicBezTo>
                  <a:pt x="3547" y="7411"/>
                  <a:pt x="3135" y="7253"/>
                  <a:pt x="2787" y="6999"/>
                </a:cubicBezTo>
                <a:lnTo>
                  <a:pt x="2692" y="6904"/>
                </a:lnTo>
                <a:lnTo>
                  <a:pt x="1932" y="7664"/>
                </a:lnTo>
                <a:cubicBezTo>
                  <a:pt x="1900" y="7696"/>
                  <a:pt x="1869" y="7712"/>
                  <a:pt x="1837" y="7712"/>
                </a:cubicBezTo>
                <a:cubicBezTo>
                  <a:pt x="1805" y="7712"/>
                  <a:pt x="1774" y="7696"/>
                  <a:pt x="1742" y="7664"/>
                </a:cubicBezTo>
                <a:lnTo>
                  <a:pt x="1330" y="7253"/>
                </a:lnTo>
                <a:cubicBezTo>
                  <a:pt x="1299" y="7221"/>
                  <a:pt x="1299" y="7126"/>
                  <a:pt x="1330" y="7094"/>
                </a:cubicBezTo>
                <a:lnTo>
                  <a:pt x="2090" y="6334"/>
                </a:lnTo>
                <a:lnTo>
                  <a:pt x="2027" y="6239"/>
                </a:lnTo>
                <a:cubicBezTo>
                  <a:pt x="1774" y="5859"/>
                  <a:pt x="1615" y="5479"/>
                  <a:pt x="1520" y="5036"/>
                </a:cubicBezTo>
                <a:lnTo>
                  <a:pt x="1520" y="4909"/>
                </a:lnTo>
                <a:lnTo>
                  <a:pt x="444" y="4909"/>
                </a:lnTo>
                <a:cubicBezTo>
                  <a:pt x="380" y="4909"/>
                  <a:pt x="317" y="4846"/>
                  <a:pt x="317" y="4782"/>
                </a:cubicBezTo>
                <a:lnTo>
                  <a:pt x="317" y="4212"/>
                </a:lnTo>
                <a:cubicBezTo>
                  <a:pt x="317" y="4149"/>
                  <a:pt x="380" y="4086"/>
                  <a:pt x="444" y="4086"/>
                </a:cubicBezTo>
                <a:lnTo>
                  <a:pt x="1520" y="4086"/>
                </a:lnTo>
                <a:lnTo>
                  <a:pt x="1520" y="3959"/>
                </a:lnTo>
                <a:cubicBezTo>
                  <a:pt x="1615" y="3547"/>
                  <a:pt x="1774" y="3136"/>
                  <a:pt x="2027" y="2787"/>
                </a:cubicBezTo>
                <a:lnTo>
                  <a:pt x="2090" y="2661"/>
                </a:lnTo>
                <a:lnTo>
                  <a:pt x="1330" y="1932"/>
                </a:lnTo>
                <a:cubicBezTo>
                  <a:pt x="1299" y="1869"/>
                  <a:pt x="1299" y="1806"/>
                  <a:pt x="1330" y="1742"/>
                </a:cubicBezTo>
                <a:lnTo>
                  <a:pt x="1742" y="1331"/>
                </a:lnTo>
                <a:cubicBezTo>
                  <a:pt x="1774" y="1315"/>
                  <a:pt x="1805" y="1307"/>
                  <a:pt x="1837" y="1307"/>
                </a:cubicBezTo>
                <a:cubicBezTo>
                  <a:pt x="1869" y="1307"/>
                  <a:pt x="1900" y="1315"/>
                  <a:pt x="1932" y="1331"/>
                </a:cubicBezTo>
                <a:lnTo>
                  <a:pt x="2660" y="2091"/>
                </a:lnTo>
                <a:lnTo>
                  <a:pt x="2787" y="2027"/>
                </a:lnTo>
                <a:cubicBezTo>
                  <a:pt x="3135" y="1774"/>
                  <a:pt x="3547" y="1616"/>
                  <a:pt x="3959" y="1521"/>
                </a:cubicBezTo>
                <a:lnTo>
                  <a:pt x="4085" y="1489"/>
                </a:lnTo>
                <a:lnTo>
                  <a:pt x="4085" y="444"/>
                </a:lnTo>
                <a:cubicBezTo>
                  <a:pt x="4085" y="381"/>
                  <a:pt x="4149" y="317"/>
                  <a:pt x="4212" y="317"/>
                </a:cubicBezTo>
                <a:close/>
                <a:moveTo>
                  <a:pt x="4212" y="0"/>
                </a:moveTo>
                <a:cubicBezTo>
                  <a:pt x="3959" y="0"/>
                  <a:pt x="3769" y="190"/>
                  <a:pt x="3769" y="444"/>
                </a:cubicBezTo>
                <a:lnTo>
                  <a:pt x="3769" y="1236"/>
                </a:lnTo>
                <a:cubicBezTo>
                  <a:pt x="3389" y="1331"/>
                  <a:pt x="3040" y="1457"/>
                  <a:pt x="2724" y="1679"/>
                </a:cubicBezTo>
                <a:lnTo>
                  <a:pt x="2154" y="1109"/>
                </a:lnTo>
                <a:cubicBezTo>
                  <a:pt x="2074" y="1030"/>
                  <a:pt x="1964" y="990"/>
                  <a:pt x="1849" y="990"/>
                </a:cubicBezTo>
                <a:cubicBezTo>
                  <a:pt x="1734" y="990"/>
                  <a:pt x="1615" y="1030"/>
                  <a:pt x="1520" y="1109"/>
                </a:cubicBezTo>
                <a:lnTo>
                  <a:pt x="1109" y="1521"/>
                </a:lnTo>
                <a:cubicBezTo>
                  <a:pt x="950" y="1711"/>
                  <a:pt x="950" y="1996"/>
                  <a:pt x="1109" y="2154"/>
                </a:cubicBezTo>
                <a:lnTo>
                  <a:pt x="1679" y="2724"/>
                </a:lnTo>
                <a:cubicBezTo>
                  <a:pt x="1457" y="3041"/>
                  <a:pt x="1330" y="3389"/>
                  <a:pt x="1235" y="3769"/>
                </a:cubicBezTo>
                <a:lnTo>
                  <a:pt x="444" y="3769"/>
                </a:lnTo>
                <a:cubicBezTo>
                  <a:pt x="190" y="3769"/>
                  <a:pt x="0" y="3959"/>
                  <a:pt x="0" y="4212"/>
                </a:cubicBezTo>
                <a:lnTo>
                  <a:pt x="0" y="4782"/>
                </a:lnTo>
                <a:cubicBezTo>
                  <a:pt x="0" y="5036"/>
                  <a:pt x="190" y="5226"/>
                  <a:pt x="444" y="5226"/>
                </a:cubicBezTo>
                <a:lnTo>
                  <a:pt x="1235" y="5226"/>
                </a:lnTo>
                <a:cubicBezTo>
                  <a:pt x="1330" y="5606"/>
                  <a:pt x="1489" y="5986"/>
                  <a:pt x="1679" y="6303"/>
                </a:cubicBezTo>
                <a:lnTo>
                  <a:pt x="1109" y="6841"/>
                </a:lnTo>
                <a:cubicBezTo>
                  <a:pt x="950" y="7031"/>
                  <a:pt x="950" y="7316"/>
                  <a:pt x="1109" y="7474"/>
                </a:cubicBezTo>
                <a:lnTo>
                  <a:pt x="1520" y="7886"/>
                </a:lnTo>
                <a:cubicBezTo>
                  <a:pt x="1615" y="7981"/>
                  <a:pt x="1734" y="8029"/>
                  <a:pt x="1849" y="8029"/>
                </a:cubicBezTo>
                <a:cubicBezTo>
                  <a:pt x="1964" y="8029"/>
                  <a:pt x="2074" y="7981"/>
                  <a:pt x="2154" y="7886"/>
                </a:cubicBezTo>
                <a:lnTo>
                  <a:pt x="2724" y="7348"/>
                </a:lnTo>
                <a:cubicBezTo>
                  <a:pt x="3040" y="7538"/>
                  <a:pt x="3389" y="7696"/>
                  <a:pt x="3769" y="7759"/>
                </a:cubicBezTo>
                <a:lnTo>
                  <a:pt x="3769" y="8551"/>
                </a:lnTo>
                <a:cubicBezTo>
                  <a:pt x="3769" y="8804"/>
                  <a:pt x="3959" y="8994"/>
                  <a:pt x="4212" y="8994"/>
                </a:cubicBezTo>
                <a:lnTo>
                  <a:pt x="4814" y="8994"/>
                </a:lnTo>
                <a:cubicBezTo>
                  <a:pt x="5036" y="8994"/>
                  <a:pt x="5226" y="8804"/>
                  <a:pt x="5257" y="8551"/>
                </a:cubicBezTo>
                <a:lnTo>
                  <a:pt x="5257" y="7759"/>
                </a:lnTo>
                <a:cubicBezTo>
                  <a:pt x="5606" y="7696"/>
                  <a:pt x="5986" y="7538"/>
                  <a:pt x="6302" y="7348"/>
                </a:cubicBezTo>
                <a:lnTo>
                  <a:pt x="6872" y="7886"/>
                </a:lnTo>
                <a:cubicBezTo>
                  <a:pt x="6952" y="7981"/>
                  <a:pt x="7062" y="8029"/>
                  <a:pt x="7173" y="8029"/>
                </a:cubicBezTo>
                <a:cubicBezTo>
                  <a:pt x="7284" y="8029"/>
                  <a:pt x="7395" y="7981"/>
                  <a:pt x="7474" y="7886"/>
                </a:cubicBezTo>
                <a:lnTo>
                  <a:pt x="7886" y="7474"/>
                </a:lnTo>
                <a:cubicBezTo>
                  <a:pt x="8076" y="7316"/>
                  <a:pt x="8076" y="7031"/>
                  <a:pt x="7886" y="6841"/>
                </a:cubicBezTo>
                <a:lnTo>
                  <a:pt x="7347" y="6303"/>
                </a:lnTo>
                <a:cubicBezTo>
                  <a:pt x="7537" y="5954"/>
                  <a:pt x="7696" y="5606"/>
                  <a:pt x="7759" y="5226"/>
                </a:cubicBezTo>
                <a:lnTo>
                  <a:pt x="8551" y="5226"/>
                </a:lnTo>
                <a:cubicBezTo>
                  <a:pt x="8804" y="5226"/>
                  <a:pt x="8994" y="5036"/>
                  <a:pt x="8994" y="4782"/>
                </a:cubicBezTo>
                <a:lnTo>
                  <a:pt x="8994" y="4212"/>
                </a:lnTo>
                <a:cubicBezTo>
                  <a:pt x="8994" y="3959"/>
                  <a:pt x="8804" y="3769"/>
                  <a:pt x="8551" y="3769"/>
                </a:cubicBezTo>
                <a:lnTo>
                  <a:pt x="7759" y="3769"/>
                </a:lnTo>
                <a:cubicBezTo>
                  <a:pt x="7696" y="3389"/>
                  <a:pt x="7537" y="3041"/>
                  <a:pt x="7347" y="2724"/>
                </a:cubicBezTo>
                <a:lnTo>
                  <a:pt x="7886" y="2154"/>
                </a:lnTo>
                <a:cubicBezTo>
                  <a:pt x="8076" y="1996"/>
                  <a:pt x="8076" y="1711"/>
                  <a:pt x="7886" y="1521"/>
                </a:cubicBezTo>
                <a:lnTo>
                  <a:pt x="7474" y="1109"/>
                </a:lnTo>
                <a:cubicBezTo>
                  <a:pt x="7395" y="1030"/>
                  <a:pt x="7284" y="990"/>
                  <a:pt x="7173" y="990"/>
                </a:cubicBezTo>
                <a:cubicBezTo>
                  <a:pt x="7062" y="990"/>
                  <a:pt x="6952" y="1030"/>
                  <a:pt x="6872" y="1109"/>
                </a:cubicBezTo>
                <a:lnTo>
                  <a:pt x="6302" y="1679"/>
                </a:lnTo>
                <a:cubicBezTo>
                  <a:pt x="5986" y="1457"/>
                  <a:pt x="5606" y="1331"/>
                  <a:pt x="5257" y="1236"/>
                </a:cubicBezTo>
                <a:lnTo>
                  <a:pt x="5257" y="444"/>
                </a:lnTo>
                <a:cubicBezTo>
                  <a:pt x="5257" y="190"/>
                  <a:pt x="5036" y="0"/>
                  <a:pt x="481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768;p16">
            <a:extLst>
              <a:ext uri="{FF2B5EF4-FFF2-40B4-BE49-F238E27FC236}">
                <a16:creationId xmlns:a16="http://schemas.microsoft.com/office/drawing/2014/main" id="{60A075D0-20E1-9E8C-860E-7C264AB044E9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769;p16">
            <a:extLst>
              <a:ext uri="{FF2B5EF4-FFF2-40B4-BE49-F238E27FC236}">
                <a16:creationId xmlns:a16="http://schemas.microsoft.com/office/drawing/2014/main" id="{25A1A99A-1B06-2FF4-8B3A-7B85E1D793EA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770;p16">
            <a:extLst>
              <a:ext uri="{FF2B5EF4-FFF2-40B4-BE49-F238E27FC236}">
                <a16:creationId xmlns:a16="http://schemas.microsoft.com/office/drawing/2014/main" id="{F05C3C16-A1C2-ED38-AA62-01D5985CC355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771;p16">
            <a:extLst>
              <a:ext uri="{FF2B5EF4-FFF2-40B4-BE49-F238E27FC236}">
                <a16:creationId xmlns:a16="http://schemas.microsoft.com/office/drawing/2014/main" id="{92B6BE10-CB0D-7F23-4DC4-FD7DE93002AA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772;p16">
            <a:extLst>
              <a:ext uri="{FF2B5EF4-FFF2-40B4-BE49-F238E27FC236}">
                <a16:creationId xmlns:a16="http://schemas.microsoft.com/office/drawing/2014/main" id="{6E24C334-502F-506B-AE80-940751A50A76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773;p16">
            <a:extLst>
              <a:ext uri="{FF2B5EF4-FFF2-40B4-BE49-F238E27FC236}">
                <a16:creationId xmlns:a16="http://schemas.microsoft.com/office/drawing/2014/main" id="{04AA9B8D-BC82-E20B-5FDE-BCD50E38E95B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774;p16">
            <a:extLst>
              <a:ext uri="{FF2B5EF4-FFF2-40B4-BE49-F238E27FC236}">
                <a16:creationId xmlns:a16="http://schemas.microsoft.com/office/drawing/2014/main" id="{891060F6-A8C7-887A-4EDA-931356C897ED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775;p16">
            <a:extLst>
              <a:ext uri="{FF2B5EF4-FFF2-40B4-BE49-F238E27FC236}">
                <a16:creationId xmlns:a16="http://schemas.microsoft.com/office/drawing/2014/main" id="{636DD162-A449-09B1-FA98-11D2DA91EE4E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776;p16">
            <a:extLst>
              <a:ext uri="{FF2B5EF4-FFF2-40B4-BE49-F238E27FC236}">
                <a16:creationId xmlns:a16="http://schemas.microsoft.com/office/drawing/2014/main" id="{F6AFF24E-A946-F0BE-93D1-34BFB9B698C4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777;p16">
            <a:extLst>
              <a:ext uri="{FF2B5EF4-FFF2-40B4-BE49-F238E27FC236}">
                <a16:creationId xmlns:a16="http://schemas.microsoft.com/office/drawing/2014/main" id="{C6BDF957-0438-84A1-C151-E4ECD72DAFF8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778;p16">
            <a:extLst>
              <a:ext uri="{FF2B5EF4-FFF2-40B4-BE49-F238E27FC236}">
                <a16:creationId xmlns:a16="http://schemas.microsoft.com/office/drawing/2014/main" id="{7311EB11-32E7-4BA9-8E0B-BAE9EDF2F775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779;p16">
            <a:extLst>
              <a:ext uri="{FF2B5EF4-FFF2-40B4-BE49-F238E27FC236}">
                <a16:creationId xmlns:a16="http://schemas.microsoft.com/office/drawing/2014/main" id="{A07BF9F8-98CE-36C4-8DFC-B91EEBC103B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780;p16">
            <a:extLst>
              <a:ext uri="{FF2B5EF4-FFF2-40B4-BE49-F238E27FC236}">
                <a16:creationId xmlns:a16="http://schemas.microsoft.com/office/drawing/2014/main" id="{A99F678F-383F-35CA-C0EE-460103DC04A7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781;p16">
            <a:extLst>
              <a:ext uri="{FF2B5EF4-FFF2-40B4-BE49-F238E27FC236}">
                <a16:creationId xmlns:a16="http://schemas.microsoft.com/office/drawing/2014/main" id="{30F12676-4DFA-45CC-9CAC-8E346F07E2E9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782;p16">
            <a:extLst>
              <a:ext uri="{FF2B5EF4-FFF2-40B4-BE49-F238E27FC236}">
                <a16:creationId xmlns:a16="http://schemas.microsoft.com/office/drawing/2014/main" id="{AD9012C3-D54F-7B4D-EB7E-B62C5BDAEB3D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783;p16">
            <a:extLst>
              <a:ext uri="{FF2B5EF4-FFF2-40B4-BE49-F238E27FC236}">
                <a16:creationId xmlns:a16="http://schemas.microsoft.com/office/drawing/2014/main" id="{3DCE9368-DC90-6585-C98D-469A07C41F45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784;p16">
            <a:extLst>
              <a:ext uri="{FF2B5EF4-FFF2-40B4-BE49-F238E27FC236}">
                <a16:creationId xmlns:a16="http://schemas.microsoft.com/office/drawing/2014/main" id="{CCBC8385-1339-8657-3CDB-AF781986AEDF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785;p16">
            <a:extLst>
              <a:ext uri="{FF2B5EF4-FFF2-40B4-BE49-F238E27FC236}">
                <a16:creationId xmlns:a16="http://schemas.microsoft.com/office/drawing/2014/main" id="{7AAB8E7E-6810-E672-3755-9F2616CDA706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786;p16">
            <a:extLst>
              <a:ext uri="{FF2B5EF4-FFF2-40B4-BE49-F238E27FC236}">
                <a16:creationId xmlns:a16="http://schemas.microsoft.com/office/drawing/2014/main" id="{1B691DE5-ECFF-9A75-DDBD-E2BDFBB973E2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787;p16">
            <a:extLst>
              <a:ext uri="{FF2B5EF4-FFF2-40B4-BE49-F238E27FC236}">
                <a16:creationId xmlns:a16="http://schemas.microsoft.com/office/drawing/2014/main" id="{F2E19E8C-B0DA-8B93-17F5-2EDAFDF95207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788;p16">
            <a:extLst>
              <a:ext uri="{FF2B5EF4-FFF2-40B4-BE49-F238E27FC236}">
                <a16:creationId xmlns:a16="http://schemas.microsoft.com/office/drawing/2014/main" id="{BA66963F-F955-F595-24D3-38575390B2A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789;p16">
            <a:extLst>
              <a:ext uri="{FF2B5EF4-FFF2-40B4-BE49-F238E27FC236}">
                <a16:creationId xmlns:a16="http://schemas.microsoft.com/office/drawing/2014/main" id="{04A93442-57B3-3086-6222-E1DE307E42A5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790;p16">
            <a:extLst>
              <a:ext uri="{FF2B5EF4-FFF2-40B4-BE49-F238E27FC236}">
                <a16:creationId xmlns:a16="http://schemas.microsoft.com/office/drawing/2014/main" id="{F8A42B09-9D16-048D-8AC1-6DE20AD40B31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791;p16">
            <a:extLst>
              <a:ext uri="{FF2B5EF4-FFF2-40B4-BE49-F238E27FC236}">
                <a16:creationId xmlns:a16="http://schemas.microsoft.com/office/drawing/2014/main" id="{52E42BAE-AE53-53A4-1009-CC9656C7E257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792;p16">
            <a:extLst>
              <a:ext uri="{FF2B5EF4-FFF2-40B4-BE49-F238E27FC236}">
                <a16:creationId xmlns:a16="http://schemas.microsoft.com/office/drawing/2014/main" id="{29280DC6-C414-393E-AC18-FDA491BFBF62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793;p16">
            <a:extLst>
              <a:ext uri="{FF2B5EF4-FFF2-40B4-BE49-F238E27FC236}">
                <a16:creationId xmlns:a16="http://schemas.microsoft.com/office/drawing/2014/main" id="{F9487EF8-8988-98C2-6374-C4E711DCF441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794;p16">
            <a:extLst>
              <a:ext uri="{FF2B5EF4-FFF2-40B4-BE49-F238E27FC236}">
                <a16:creationId xmlns:a16="http://schemas.microsoft.com/office/drawing/2014/main" id="{DD0903AC-E1C5-471E-954E-B3E3DB81DE57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795;p16">
            <a:extLst>
              <a:ext uri="{FF2B5EF4-FFF2-40B4-BE49-F238E27FC236}">
                <a16:creationId xmlns:a16="http://schemas.microsoft.com/office/drawing/2014/main" id="{0D06EA7B-B485-CA1E-E8A5-CF575E9A37D7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796;p16">
            <a:extLst>
              <a:ext uri="{FF2B5EF4-FFF2-40B4-BE49-F238E27FC236}">
                <a16:creationId xmlns:a16="http://schemas.microsoft.com/office/drawing/2014/main" id="{421DA99C-84C5-F119-77CD-55ADE6A972A4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797;p16">
            <a:extLst>
              <a:ext uri="{FF2B5EF4-FFF2-40B4-BE49-F238E27FC236}">
                <a16:creationId xmlns:a16="http://schemas.microsoft.com/office/drawing/2014/main" id="{E03610A3-C025-058A-A30E-046F56000595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798;p16">
            <a:extLst>
              <a:ext uri="{FF2B5EF4-FFF2-40B4-BE49-F238E27FC236}">
                <a16:creationId xmlns:a16="http://schemas.microsoft.com/office/drawing/2014/main" id="{D6559959-EFDD-3738-67BF-9819EBA0E2F8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799;p16">
            <a:extLst>
              <a:ext uri="{FF2B5EF4-FFF2-40B4-BE49-F238E27FC236}">
                <a16:creationId xmlns:a16="http://schemas.microsoft.com/office/drawing/2014/main" id="{1212AEFA-FAA0-C229-FCBE-58FF0D2FBFFF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800;p16">
            <a:extLst>
              <a:ext uri="{FF2B5EF4-FFF2-40B4-BE49-F238E27FC236}">
                <a16:creationId xmlns:a16="http://schemas.microsoft.com/office/drawing/2014/main" id="{95DAA22E-EE3E-6B8F-50F9-F5DCCFE89839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801;p16">
            <a:extLst>
              <a:ext uri="{FF2B5EF4-FFF2-40B4-BE49-F238E27FC236}">
                <a16:creationId xmlns:a16="http://schemas.microsoft.com/office/drawing/2014/main" id="{2A249363-2528-5A14-BD7E-9D520E12913E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802;p16">
            <a:extLst>
              <a:ext uri="{FF2B5EF4-FFF2-40B4-BE49-F238E27FC236}">
                <a16:creationId xmlns:a16="http://schemas.microsoft.com/office/drawing/2014/main" id="{53662400-26A4-427F-86F0-79101C55A596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803;p16">
            <a:extLst>
              <a:ext uri="{FF2B5EF4-FFF2-40B4-BE49-F238E27FC236}">
                <a16:creationId xmlns:a16="http://schemas.microsoft.com/office/drawing/2014/main" id="{11B16046-94E5-C235-17BC-3C6CEB8F2149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804;p16">
            <a:extLst>
              <a:ext uri="{FF2B5EF4-FFF2-40B4-BE49-F238E27FC236}">
                <a16:creationId xmlns:a16="http://schemas.microsoft.com/office/drawing/2014/main" id="{03CC92B2-AD62-4CE0-6981-836D03B2DCD1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805;p16">
            <a:extLst>
              <a:ext uri="{FF2B5EF4-FFF2-40B4-BE49-F238E27FC236}">
                <a16:creationId xmlns:a16="http://schemas.microsoft.com/office/drawing/2014/main" id="{53AF6DF1-E838-6BA7-730B-0D3A686BB57F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806;p16">
            <a:extLst>
              <a:ext uri="{FF2B5EF4-FFF2-40B4-BE49-F238E27FC236}">
                <a16:creationId xmlns:a16="http://schemas.microsoft.com/office/drawing/2014/main" id="{D9AB4AB4-6720-7458-BC3E-CEA4524E51B9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807;p16">
            <a:extLst>
              <a:ext uri="{FF2B5EF4-FFF2-40B4-BE49-F238E27FC236}">
                <a16:creationId xmlns:a16="http://schemas.microsoft.com/office/drawing/2014/main" id="{91D613C7-EDA1-D2BD-3052-5D8BDF380DE1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808;p16">
            <a:extLst>
              <a:ext uri="{FF2B5EF4-FFF2-40B4-BE49-F238E27FC236}">
                <a16:creationId xmlns:a16="http://schemas.microsoft.com/office/drawing/2014/main" id="{45CEEF80-E08B-A42D-C651-6C61B07D5744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809;p16">
            <a:extLst>
              <a:ext uri="{FF2B5EF4-FFF2-40B4-BE49-F238E27FC236}">
                <a16:creationId xmlns:a16="http://schemas.microsoft.com/office/drawing/2014/main" id="{095406C0-2DCA-72AF-2574-CD4B693B68AA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810;p16">
            <a:extLst>
              <a:ext uri="{FF2B5EF4-FFF2-40B4-BE49-F238E27FC236}">
                <a16:creationId xmlns:a16="http://schemas.microsoft.com/office/drawing/2014/main" id="{BD55A768-A1A6-5BB7-CB49-6B42948CABC6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811;p16">
            <a:extLst>
              <a:ext uri="{FF2B5EF4-FFF2-40B4-BE49-F238E27FC236}">
                <a16:creationId xmlns:a16="http://schemas.microsoft.com/office/drawing/2014/main" id="{0A747050-8990-9AFF-B167-3520B83592C0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812;p16">
            <a:extLst>
              <a:ext uri="{FF2B5EF4-FFF2-40B4-BE49-F238E27FC236}">
                <a16:creationId xmlns:a16="http://schemas.microsoft.com/office/drawing/2014/main" id="{CB234227-AE98-8846-916C-710EF708631B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813;p16">
            <a:extLst>
              <a:ext uri="{FF2B5EF4-FFF2-40B4-BE49-F238E27FC236}">
                <a16:creationId xmlns:a16="http://schemas.microsoft.com/office/drawing/2014/main" id="{A0AC0BCA-049E-9522-8021-8DB772715BC8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814;p16">
            <a:extLst>
              <a:ext uri="{FF2B5EF4-FFF2-40B4-BE49-F238E27FC236}">
                <a16:creationId xmlns:a16="http://schemas.microsoft.com/office/drawing/2014/main" id="{35A99852-17E1-E975-F7CF-1E5AB6B20EC4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815;p16">
            <a:extLst>
              <a:ext uri="{FF2B5EF4-FFF2-40B4-BE49-F238E27FC236}">
                <a16:creationId xmlns:a16="http://schemas.microsoft.com/office/drawing/2014/main" id="{90E712E4-447B-E226-5859-3BA949C1964B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816;p16">
            <a:extLst>
              <a:ext uri="{FF2B5EF4-FFF2-40B4-BE49-F238E27FC236}">
                <a16:creationId xmlns:a16="http://schemas.microsoft.com/office/drawing/2014/main" id="{DE737A27-D909-F560-2B7D-7132EC0B50EB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817;p16">
            <a:extLst>
              <a:ext uri="{FF2B5EF4-FFF2-40B4-BE49-F238E27FC236}">
                <a16:creationId xmlns:a16="http://schemas.microsoft.com/office/drawing/2014/main" id="{C5EEC15C-AB03-92D0-5EE1-4FE35E74FF14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818;p16">
            <a:extLst>
              <a:ext uri="{FF2B5EF4-FFF2-40B4-BE49-F238E27FC236}">
                <a16:creationId xmlns:a16="http://schemas.microsoft.com/office/drawing/2014/main" id="{8B48132F-A15C-0443-E63C-A6340627863A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819;p16">
            <a:extLst>
              <a:ext uri="{FF2B5EF4-FFF2-40B4-BE49-F238E27FC236}">
                <a16:creationId xmlns:a16="http://schemas.microsoft.com/office/drawing/2014/main" id="{0403BCE0-FBC4-6832-FDE7-793D4FBF8615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820;p16">
            <a:extLst>
              <a:ext uri="{FF2B5EF4-FFF2-40B4-BE49-F238E27FC236}">
                <a16:creationId xmlns:a16="http://schemas.microsoft.com/office/drawing/2014/main" id="{C2741843-B0E5-333A-EE01-EC1778862BAF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821;p16">
            <a:extLst>
              <a:ext uri="{FF2B5EF4-FFF2-40B4-BE49-F238E27FC236}">
                <a16:creationId xmlns:a16="http://schemas.microsoft.com/office/drawing/2014/main" id="{9942CC13-A818-CD03-3CD6-476410CD67F3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822;p16">
            <a:extLst>
              <a:ext uri="{FF2B5EF4-FFF2-40B4-BE49-F238E27FC236}">
                <a16:creationId xmlns:a16="http://schemas.microsoft.com/office/drawing/2014/main" id="{57A3F21B-DF6B-40EC-AE41-0A6A21B005F6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823;p16">
            <a:extLst>
              <a:ext uri="{FF2B5EF4-FFF2-40B4-BE49-F238E27FC236}">
                <a16:creationId xmlns:a16="http://schemas.microsoft.com/office/drawing/2014/main" id="{17B427A3-8DF2-7836-3E71-3FDA3047FA53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824;p16">
            <a:extLst>
              <a:ext uri="{FF2B5EF4-FFF2-40B4-BE49-F238E27FC236}">
                <a16:creationId xmlns:a16="http://schemas.microsoft.com/office/drawing/2014/main" id="{9D4B66AC-6812-5B5D-EF29-900725568347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825;p16">
            <a:extLst>
              <a:ext uri="{FF2B5EF4-FFF2-40B4-BE49-F238E27FC236}">
                <a16:creationId xmlns:a16="http://schemas.microsoft.com/office/drawing/2014/main" id="{5AF851B3-CB82-CBA4-25FF-2D96F7677156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826;p16">
            <a:extLst>
              <a:ext uri="{FF2B5EF4-FFF2-40B4-BE49-F238E27FC236}">
                <a16:creationId xmlns:a16="http://schemas.microsoft.com/office/drawing/2014/main" id="{ADA106CA-E5B6-372F-A165-AA022B958D24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827;p16">
            <a:extLst>
              <a:ext uri="{FF2B5EF4-FFF2-40B4-BE49-F238E27FC236}">
                <a16:creationId xmlns:a16="http://schemas.microsoft.com/office/drawing/2014/main" id="{C965F25D-EC05-E14A-2E5A-3A0671479AF0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828;p16">
            <a:extLst>
              <a:ext uri="{FF2B5EF4-FFF2-40B4-BE49-F238E27FC236}">
                <a16:creationId xmlns:a16="http://schemas.microsoft.com/office/drawing/2014/main" id="{D364881B-7881-906D-EC3E-807423BA9227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829;p16">
            <a:extLst>
              <a:ext uri="{FF2B5EF4-FFF2-40B4-BE49-F238E27FC236}">
                <a16:creationId xmlns:a16="http://schemas.microsoft.com/office/drawing/2014/main" id="{2986D583-E76D-99D7-0CAB-A9AF1B47E890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830;p16">
            <a:extLst>
              <a:ext uri="{FF2B5EF4-FFF2-40B4-BE49-F238E27FC236}">
                <a16:creationId xmlns:a16="http://schemas.microsoft.com/office/drawing/2014/main" id="{CF664F0C-EF9B-4BF7-90BB-008189D55F50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831;p16">
            <a:extLst>
              <a:ext uri="{FF2B5EF4-FFF2-40B4-BE49-F238E27FC236}">
                <a16:creationId xmlns:a16="http://schemas.microsoft.com/office/drawing/2014/main" id="{7997C4F8-FF18-81EA-9CC3-9F88547A8E2F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832;p16">
            <a:extLst>
              <a:ext uri="{FF2B5EF4-FFF2-40B4-BE49-F238E27FC236}">
                <a16:creationId xmlns:a16="http://schemas.microsoft.com/office/drawing/2014/main" id="{E7503C84-A4AB-EDE3-8696-D05BCD5EE368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833;p16">
            <a:extLst>
              <a:ext uri="{FF2B5EF4-FFF2-40B4-BE49-F238E27FC236}">
                <a16:creationId xmlns:a16="http://schemas.microsoft.com/office/drawing/2014/main" id="{82A26A0E-2D49-90EF-88C3-6B69FEAD849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834;p16">
            <a:extLst>
              <a:ext uri="{FF2B5EF4-FFF2-40B4-BE49-F238E27FC236}">
                <a16:creationId xmlns:a16="http://schemas.microsoft.com/office/drawing/2014/main" id="{D614D682-A9DE-6692-AA39-BFA5087CDCDF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835;p16">
            <a:extLst>
              <a:ext uri="{FF2B5EF4-FFF2-40B4-BE49-F238E27FC236}">
                <a16:creationId xmlns:a16="http://schemas.microsoft.com/office/drawing/2014/main" id="{61B0295A-B1B5-6B5F-9754-3CF049991A56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836;p16">
            <a:extLst>
              <a:ext uri="{FF2B5EF4-FFF2-40B4-BE49-F238E27FC236}">
                <a16:creationId xmlns:a16="http://schemas.microsoft.com/office/drawing/2014/main" id="{9AF2BED3-E3AB-9410-D00B-C11917BB6224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837;p16">
            <a:extLst>
              <a:ext uri="{FF2B5EF4-FFF2-40B4-BE49-F238E27FC236}">
                <a16:creationId xmlns:a16="http://schemas.microsoft.com/office/drawing/2014/main" id="{0BD381C2-B9F7-F299-0798-97967F8BAC4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838;p16">
            <a:extLst>
              <a:ext uri="{FF2B5EF4-FFF2-40B4-BE49-F238E27FC236}">
                <a16:creationId xmlns:a16="http://schemas.microsoft.com/office/drawing/2014/main" id="{3514DB5C-5328-AA23-E455-D9F6DCE2232B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839;p16">
            <a:extLst>
              <a:ext uri="{FF2B5EF4-FFF2-40B4-BE49-F238E27FC236}">
                <a16:creationId xmlns:a16="http://schemas.microsoft.com/office/drawing/2014/main" id="{386EF2B8-9C20-94EF-4008-0921966F1008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840;p16">
            <a:extLst>
              <a:ext uri="{FF2B5EF4-FFF2-40B4-BE49-F238E27FC236}">
                <a16:creationId xmlns:a16="http://schemas.microsoft.com/office/drawing/2014/main" id="{E84919AC-C9E6-3F87-2731-A6BC18EE13BD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841;p16">
            <a:extLst>
              <a:ext uri="{FF2B5EF4-FFF2-40B4-BE49-F238E27FC236}">
                <a16:creationId xmlns:a16="http://schemas.microsoft.com/office/drawing/2014/main" id="{EC1E081A-E5D0-732F-823C-19C889AECAB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842;p16">
            <a:extLst>
              <a:ext uri="{FF2B5EF4-FFF2-40B4-BE49-F238E27FC236}">
                <a16:creationId xmlns:a16="http://schemas.microsoft.com/office/drawing/2014/main" id="{E9ABFCFA-AFE5-77FE-619B-8FF31CFC7357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843;p16">
            <a:extLst>
              <a:ext uri="{FF2B5EF4-FFF2-40B4-BE49-F238E27FC236}">
                <a16:creationId xmlns:a16="http://schemas.microsoft.com/office/drawing/2014/main" id="{1C46B370-195E-4F1F-38B7-F7CBB9A8050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844;p16">
            <a:extLst>
              <a:ext uri="{FF2B5EF4-FFF2-40B4-BE49-F238E27FC236}">
                <a16:creationId xmlns:a16="http://schemas.microsoft.com/office/drawing/2014/main" id="{FE466F86-3AA9-CAE4-BB53-F6D319A42EA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845;p16">
            <a:extLst>
              <a:ext uri="{FF2B5EF4-FFF2-40B4-BE49-F238E27FC236}">
                <a16:creationId xmlns:a16="http://schemas.microsoft.com/office/drawing/2014/main" id="{602288F4-0859-F747-A21D-3153BC17EAF9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846;p16">
            <a:extLst>
              <a:ext uri="{FF2B5EF4-FFF2-40B4-BE49-F238E27FC236}">
                <a16:creationId xmlns:a16="http://schemas.microsoft.com/office/drawing/2014/main" id="{4BE32BAB-63D8-088F-5451-FB7AA6A9432A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847;p16">
            <a:extLst>
              <a:ext uri="{FF2B5EF4-FFF2-40B4-BE49-F238E27FC236}">
                <a16:creationId xmlns:a16="http://schemas.microsoft.com/office/drawing/2014/main" id="{988CC549-A2BE-752C-4908-9E24322A31AE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848;p16">
            <a:extLst>
              <a:ext uri="{FF2B5EF4-FFF2-40B4-BE49-F238E27FC236}">
                <a16:creationId xmlns:a16="http://schemas.microsoft.com/office/drawing/2014/main" id="{0A97E59C-E711-2660-5237-184E4836838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849;p16">
            <a:extLst>
              <a:ext uri="{FF2B5EF4-FFF2-40B4-BE49-F238E27FC236}">
                <a16:creationId xmlns:a16="http://schemas.microsoft.com/office/drawing/2014/main" id="{E5698A49-E375-CA97-E4CF-F0765AFEA718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850;p16">
            <a:extLst>
              <a:ext uri="{FF2B5EF4-FFF2-40B4-BE49-F238E27FC236}">
                <a16:creationId xmlns:a16="http://schemas.microsoft.com/office/drawing/2014/main" id="{AA5393C8-88FF-8210-8AFF-4446242370B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851;p16">
            <a:extLst>
              <a:ext uri="{FF2B5EF4-FFF2-40B4-BE49-F238E27FC236}">
                <a16:creationId xmlns:a16="http://schemas.microsoft.com/office/drawing/2014/main" id="{025D89FC-AE5C-521F-EDE1-4A7C0B2C84C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852;p16">
            <a:extLst>
              <a:ext uri="{FF2B5EF4-FFF2-40B4-BE49-F238E27FC236}">
                <a16:creationId xmlns:a16="http://schemas.microsoft.com/office/drawing/2014/main" id="{C9258A4F-12B5-8EE2-89EC-D9CF9BFA8B3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853;p16">
            <a:extLst>
              <a:ext uri="{FF2B5EF4-FFF2-40B4-BE49-F238E27FC236}">
                <a16:creationId xmlns:a16="http://schemas.microsoft.com/office/drawing/2014/main" id="{BED8CF0E-02E1-C52B-1FF8-6C9653087B0F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854;p16">
            <a:extLst>
              <a:ext uri="{FF2B5EF4-FFF2-40B4-BE49-F238E27FC236}">
                <a16:creationId xmlns:a16="http://schemas.microsoft.com/office/drawing/2014/main" id="{4319C804-1026-80DD-B190-424A60E12F90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855;p16">
            <a:extLst>
              <a:ext uri="{FF2B5EF4-FFF2-40B4-BE49-F238E27FC236}">
                <a16:creationId xmlns:a16="http://schemas.microsoft.com/office/drawing/2014/main" id="{B816CBEB-94AE-9763-B729-2E65E066BA53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856;p16">
            <a:extLst>
              <a:ext uri="{FF2B5EF4-FFF2-40B4-BE49-F238E27FC236}">
                <a16:creationId xmlns:a16="http://schemas.microsoft.com/office/drawing/2014/main" id="{50FEDFC6-2CED-AF87-3C74-2B9ABEE6602F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857;p16">
            <a:extLst>
              <a:ext uri="{FF2B5EF4-FFF2-40B4-BE49-F238E27FC236}">
                <a16:creationId xmlns:a16="http://schemas.microsoft.com/office/drawing/2014/main" id="{B32BE678-D4D8-954E-969B-8802B0DE4BD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858;p16">
            <a:extLst>
              <a:ext uri="{FF2B5EF4-FFF2-40B4-BE49-F238E27FC236}">
                <a16:creationId xmlns:a16="http://schemas.microsoft.com/office/drawing/2014/main" id="{8EDBD53B-41B8-662B-E6D3-EAA34FE444ED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859;p16">
            <a:extLst>
              <a:ext uri="{FF2B5EF4-FFF2-40B4-BE49-F238E27FC236}">
                <a16:creationId xmlns:a16="http://schemas.microsoft.com/office/drawing/2014/main" id="{2CF8FC61-1EF6-34D9-A439-B5CB2DF9CF84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860;p16">
            <a:extLst>
              <a:ext uri="{FF2B5EF4-FFF2-40B4-BE49-F238E27FC236}">
                <a16:creationId xmlns:a16="http://schemas.microsoft.com/office/drawing/2014/main" id="{833ECF7C-F35D-4CC0-B300-CE5CE633BA01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861;p16">
            <a:extLst>
              <a:ext uri="{FF2B5EF4-FFF2-40B4-BE49-F238E27FC236}">
                <a16:creationId xmlns:a16="http://schemas.microsoft.com/office/drawing/2014/main" id="{5C0AB26B-5DC5-77A1-B9C7-8666DC7AD7DE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862;p16">
            <a:extLst>
              <a:ext uri="{FF2B5EF4-FFF2-40B4-BE49-F238E27FC236}">
                <a16:creationId xmlns:a16="http://schemas.microsoft.com/office/drawing/2014/main" id="{E590BF5A-C312-C79C-2F07-8467388DE22B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863;p16">
            <a:extLst>
              <a:ext uri="{FF2B5EF4-FFF2-40B4-BE49-F238E27FC236}">
                <a16:creationId xmlns:a16="http://schemas.microsoft.com/office/drawing/2014/main" id="{33C51890-3904-2F88-2EAF-AF6249FC849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864;p16">
            <a:extLst>
              <a:ext uri="{FF2B5EF4-FFF2-40B4-BE49-F238E27FC236}">
                <a16:creationId xmlns:a16="http://schemas.microsoft.com/office/drawing/2014/main" id="{FF140465-E602-3A38-DCA3-C7B8283EDC7C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865;p16">
            <a:extLst>
              <a:ext uri="{FF2B5EF4-FFF2-40B4-BE49-F238E27FC236}">
                <a16:creationId xmlns:a16="http://schemas.microsoft.com/office/drawing/2014/main" id="{06A5B4A0-E766-8965-3FA2-1F0944E65F5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866;p16">
            <a:extLst>
              <a:ext uri="{FF2B5EF4-FFF2-40B4-BE49-F238E27FC236}">
                <a16:creationId xmlns:a16="http://schemas.microsoft.com/office/drawing/2014/main" id="{25913A2C-D1DD-1A1C-A312-F95021A80E60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867;p16">
            <a:extLst>
              <a:ext uri="{FF2B5EF4-FFF2-40B4-BE49-F238E27FC236}">
                <a16:creationId xmlns:a16="http://schemas.microsoft.com/office/drawing/2014/main" id="{0F861B8A-CA49-EED5-69A3-64E66F710C9D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868;p16">
            <a:extLst>
              <a:ext uri="{FF2B5EF4-FFF2-40B4-BE49-F238E27FC236}">
                <a16:creationId xmlns:a16="http://schemas.microsoft.com/office/drawing/2014/main" id="{913CBC93-5222-6F3B-3BBD-B843E8101A9C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869;p16">
            <a:extLst>
              <a:ext uri="{FF2B5EF4-FFF2-40B4-BE49-F238E27FC236}">
                <a16:creationId xmlns:a16="http://schemas.microsoft.com/office/drawing/2014/main" id="{9D3E1580-4ED2-BF82-22BC-80E6677C6A1A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870;p16">
            <a:extLst>
              <a:ext uri="{FF2B5EF4-FFF2-40B4-BE49-F238E27FC236}">
                <a16:creationId xmlns:a16="http://schemas.microsoft.com/office/drawing/2014/main" id="{879CD9CF-4DA4-15F8-50CE-B799A33810EE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871;p16">
            <a:extLst>
              <a:ext uri="{FF2B5EF4-FFF2-40B4-BE49-F238E27FC236}">
                <a16:creationId xmlns:a16="http://schemas.microsoft.com/office/drawing/2014/main" id="{C579E00E-EFA1-05E7-676E-7BDECB705D32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872;p16">
            <a:extLst>
              <a:ext uri="{FF2B5EF4-FFF2-40B4-BE49-F238E27FC236}">
                <a16:creationId xmlns:a16="http://schemas.microsoft.com/office/drawing/2014/main" id="{D1387621-037A-562E-7B8A-C5600AC9279E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873;p16">
            <a:extLst>
              <a:ext uri="{FF2B5EF4-FFF2-40B4-BE49-F238E27FC236}">
                <a16:creationId xmlns:a16="http://schemas.microsoft.com/office/drawing/2014/main" id="{952B07DD-693D-9BBD-6080-F65EDF23994C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874;p16">
            <a:extLst>
              <a:ext uri="{FF2B5EF4-FFF2-40B4-BE49-F238E27FC236}">
                <a16:creationId xmlns:a16="http://schemas.microsoft.com/office/drawing/2014/main" id="{5BF86933-5D90-A00A-1BA9-CBCD54CD3E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875;p16">
            <a:extLst>
              <a:ext uri="{FF2B5EF4-FFF2-40B4-BE49-F238E27FC236}">
                <a16:creationId xmlns:a16="http://schemas.microsoft.com/office/drawing/2014/main" id="{486C630C-C04E-E9DC-FE96-DBB4206A07BA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876;p16">
            <a:extLst>
              <a:ext uri="{FF2B5EF4-FFF2-40B4-BE49-F238E27FC236}">
                <a16:creationId xmlns:a16="http://schemas.microsoft.com/office/drawing/2014/main" id="{B617A8E3-2E06-0336-279D-76B5CFEF56FF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877;p16">
            <a:extLst>
              <a:ext uri="{FF2B5EF4-FFF2-40B4-BE49-F238E27FC236}">
                <a16:creationId xmlns:a16="http://schemas.microsoft.com/office/drawing/2014/main" id="{F938CA70-ABD7-E96A-0D22-3031D8A0218E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878;p16">
            <a:extLst>
              <a:ext uri="{FF2B5EF4-FFF2-40B4-BE49-F238E27FC236}">
                <a16:creationId xmlns:a16="http://schemas.microsoft.com/office/drawing/2014/main" id="{E25BF5E4-4168-A173-1E91-D3F60D38E7F9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879;p16">
            <a:extLst>
              <a:ext uri="{FF2B5EF4-FFF2-40B4-BE49-F238E27FC236}">
                <a16:creationId xmlns:a16="http://schemas.microsoft.com/office/drawing/2014/main" id="{6C032486-911D-4895-B167-04588B4CCB74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880;p16">
            <a:extLst>
              <a:ext uri="{FF2B5EF4-FFF2-40B4-BE49-F238E27FC236}">
                <a16:creationId xmlns:a16="http://schemas.microsoft.com/office/drawing/2014/main" id="{72C23515-3C5E-7DFB-9977-137F10D3F6F0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881;p16">
            <a:extLst>
              <a:ext uri="{FF2B5EF4-FFF2-40B4-BE49-F238E27FC236}">
                <a16:creationId xmlns:a16="http://schemas.microsoft.com/office/drawing/2014/main" id="{A645599B-17D0-2671-6EFC-E849B50CFEA8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882;p16">
            <a:extLst>
              <a:ext uri="{FF2B5EF4-FFF2-40B4-BE49-F238E27FC236}">
                <a16:creationId xmlns:a16="http://schemas.microsoft.com/office/drawing/2014/main" id="{DD36EF6F-D2B2-2C8E-E3BB-E5FD8C52EAAA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883;p16">
            <a:extLst>
              <a:ext uri="{FF2B5EF4-FFF2-40B4-BE49-F238E27FC236}">
                <a16:creationId xmlns:a16="http://schemas.microsoft.com/office/drawing/2014/main" id="{0F734C56-08D9-50E1-5830-E1AF2D08F365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884;p16">
            <a:extLst>
              <a:ext uri="{FF2B5EF4-FFF2-40B4-BE49-F238E27FC236}">
                <a16:creationId xmlns:a16="http://schemas.microsoft.com/office/drawing/2014/main" id="{38068B4E-B0F4-1DEF-82CE-4CC52221DB5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885;p16">
            <a:extLst>
              <a:ext uri="{FF2B5EF4-FFF2-40B4-BE49-F238E27FC236}">
                <a16:creationId xmlns:a16="http://schemas.microsoft.com/office/drawing/2014/main" id="{C5EBF53E-BCCE-C0B0-74BB-3B569DD9505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886;p16">
            <a:extLst>
              <a:ext uri="{FF2B5EF4-FFF2-40B4-BE49-F238E27FC236}">
                <a16:creationId xmlns:a16="http://schemas.microsoft.com/office/drawing/2014/main" id="{28D28EE4-E8C3-D556-938E-4AB1957DC69A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887;p16">
            <a:extLst>
              <a:ext uri="{FF2B5EF4-FFF2-40B4-BE49-F238E27FC236}">
                <a16:creationId xmlns:a16="http://schemas.microsoft.com/office/drawing/2014/main" id="{CF190ECB-2898-3811-A76E-F51880FD74DB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888;p16">
            <a:extLst>
              <a:ext uri="{FF2B5EF4-FFF2-40B4-BE49-F238E27FC236}">
                <a16:creationId xmlns:a16="http://schemas.microsoft.com/office/drawing/2014/main" id="{01BEFBB5-DFD2-F043-2A46-AA7C7916FBF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889;p16">
            <a:extLst>
              <a:ext uri="{FF2B5EF4-FFF2-40B4-BE49-F238E27FC236}">
                <a16:creationId xmlns:a16="http://schemas.microsoft.com/office/drawing/2014/main" id="{603AE707-CF62-4F2B-DECA-D641DD8CD2E7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890;p16">
            <a:extLst>
              <a:ext uri="{FF2B5EF4-FFF2-40B4-BE49-F238E27FC236}">
                <a16:creationId xmlns:a16="http://schemas.microsoft.com/office/drawing/2014/main" id="{259E0D41-E2CF-A072-CE33-63325B61EBB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891;p16">
            <a:extLst>
              <a:ext uri="{FF2B5EF4-FFF2-40B4-BE49-F238E27FC236}">
                <a16:creationId xmlns:a16="http://schemas.microsoft.com/office/drawing/2014/main" id="{5703971C-BFB9-84A3-FC9A-CFE285440B85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892;p16">
            <a:extLst>
              <a:ext uri="{FF2B5EF4-FFF2-40B4-BE49-F238E27FC236}">
                <a16:creationId xmlns:a16="http://schemas.microsoft.com/office/drawing/2014/main" id="{88848163-A1DF-49BA-26E4-436039188F67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893;p16">
            <a:extLst>
              <a:ext uri="{FF2B5EF4-FFF2-40B4-BE49-F238E27FC236}">
                <a16:creationId xmlns:a16="http://schemas.microsoft.com/office/drawing/2014/main" id="{0CD7E9A2-792C-A7BE-A0BB-C6BC557E47DE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894;p16">
            <a:extLst>
              <a:ext uri="{FF2B5EF4-FFF2-40B4-BE49-F238E27FC236}">
                <a16:creationId xmlns:a16="http://schemas.microsoft.com/office/drawing/2014/main" id="{EB02135A-04D8-0148-1A9A-619BB4FC1CA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895;p16">
            <a:extLst>
              <a:ext uri="{FF2B5EF4-FFF2-40B4-BE49-F238E27FC236}">
                <a16:creationId xmlns:a16="http://schemas.microsoft.com/office/drawing/2014/main" id="{9BEA697C-0CFB-A66B-76BD-6E82AA628344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896;p16">
            <a:extLst>
              <a:ext uri="{FF2B5EF4-FFF2-40B4-BE49-F238E27FC236}">
                <a16:creationId xmlns:a16="http://schemas.microsoft.com/office/drawing/2014/main" id="{9AA54996-F171-2A4F-DA8E-34A1E730211F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897;p16">
            <a:extLst>
              <a:ext uri="{FF2B5EF4-FFF2-40B4-BE49-F238E27FC236}">
                <a16:creationId xmlns:a16="http://schemas.microsoft.com/office/drawing/2014/main" id="{9A387D08-DA5B-A18E-4A76-F7A14E36F25D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898;p16">
            <a:extLst>
              <a:ext uri="{FF2B5EF4-FFF2-40B4-BE49-F238E27FC236}">
                <a16:creationId xmlns:a16="http://schemas.microsoft.com/office/drawing/2014/main" id="{39545F14-CC98-DF73-A5DA-76539EBE956B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899;p16">
            <a:extLst>
              <a:ext uri="{FF2B5EF4-FFF2-40B4-BE49-F238E27FC236}">
                <a16:creationId xmlns:a16="http://schemas.microsoft.com/office/drawing/2014/main" id="{89813F06-8ADB-5DED-D0B1-AC490202430D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900;p16">
            <a:extLst>
              <a:ext uri="{FF2B5EF4-FFF2-40B4-BE49-F238E27FC236}">
                <a16:creationId xmlns:a16="http://schemas.microsoft.com/office/drawing/2014/main" id="{E04E0CEE-ACFB-8FB9-B855-507C29C50114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901;p16">
            <a:extLst>
              <a:ext uri="{FF2B5EF4-FFF2-40B4-BE49-F238E27FC236}">
                <a16:creationId xmlns:a16="http://schemas.microsoft.com/office/drawing/2014/main" id="{53BEF85E-D766-2390-9B27-258B0197D6FC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902;p16">
            <a:extLst>
              <a:ext uri="{FF2B5EF4-FFF2-40B4-BE49-F238E27FC236}">
                <a16:creationId xmlns:a16="http://schemas.microsoft.com/office/drawing/2014/main" id="{5EE1C4D4-B063-B3CD-1701-A2E045D0121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903;p16">
            <a:extLst>
              <a:ext uri="{FF2B5EF4-FFF2-40B4-BE49-F238E27FC236}">
                <a16:creationId xmlns:a16="http://schemas.microsoft.com/office/drawing/2014/main" id="{6292D23A-A4C8-DE93-4D3F-32039CCDA08C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904;p16">
            <a:extLst>
              <a:ext uri="{FF2B5EF4-FFF2-40B4-BE49-F238E27FC236}">
                <a16:creationId xmlns:a16="http://schemas.microsoft.com/office/drawing/2014/main" id="{906166F4-BE55-A060-19B3-87C8AB7743A5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905;p16">
            <a:extLst>
              <a:ext uri="{FF2B5EF4-FFF2-40B4-BE49-F238E27FC236}">
                <a16:creationId xmlns:a16="http://schemas.microsoft.com/office/drawing/2014/main" id="{D7640003-D997-1C4A-B33E-CC651EDFADDA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906;p16">
            <a:extLst>
              <a:ext uri="{FF2B5EF4-FFF2-40B4-BE49-F238E27FC236}">
                <a16:creationId xmlns:a16="http://schemas.microsoft.com/office/drawing/2014/main" id="{2A87E71D-01A9-0D70-6240-C764F3B6CC12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907;p16">
            <a:extLst>
              <a:ext uri="{FF2B5EF4-FFF2-40B4-BE49-F238E27FC236}">
                <a16:creationId xmlns:a16="http://schemas.microsoft.com/office/drawing/2014/main" id="{D6BDA70C-FFDB-14C2-2D81-1588E4FF82B5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908;p16">
            <a:extLst>
              <a:ext uri="{FF2B5EF4-FFF2-40B4-BE49-F238E27FC236}">
                <a16:creationId xmlns:a16="http://schemas.microsoft.com/office/drawing/2014/main" id="{AC6F09BB-FD28-3ECD-DBEC-B2642C600988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909;p16">
            <a:extLst>
              <a:ext uri="{FF2B5EF4-FFF2-40B4-BE49-F238E27FC236}">
                <a16:creationId xmlns:a16="http://schemas.microsoft.com/office/drawing/2014/main" id="{C765F723-2024-B0A5-941D-A0E26D73EA0F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910;p16">
            <a:extLst>
              <a:ext uri="{FF2B5EF4-FFF2-40B4-BE49-F238E27FC236}">
                <a16:creationId xmlns:a16="http://schemas.microsoft.com/office/drawing/2014/main" id="{5F8DC377-475A-1AB4-6378-9F185F392615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911;p16">
            <a:extLst>
              <a:ext uri="{FF2B5EF4-FFF2-40B4-BE49-F238E27FC236}">
                <a16:creationId xmlns:a16="http://schemas.microsoft.com/office/drawing/2014/main" id="{3A636B98-0ACA-6EF9-CA16-EBF7E8F9D756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912;p16">
            <a:extLst>
              <a:ext uri="{FF2B5EF4-FFF2-40B4-BE49-F238E27FC236}">
                <a16:creationId xmlns:a16="http://schemas.microsoft.com/office/drawing/2014/main" id="{D6CB2FB1-97A6-12FB-1D2B-37C3DE345BCF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913;p16">
            <a:extLst>
              <a:ext uri="{FF2B5EF4-FFF2-40B4-BE49-F238E27FC236}">
                <a16:creationId xmlns:a16="http://schemas.microsoft.com/office/drawing/2014/main" id="{97D13E25-5CB0-C446-0870-6EB2A6A75C5D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914;p16">
            <a:extLst>
              <a:ext uri="{FF2B5EF4-FFF2-40B4-BE49-F238E27FC236}">
                <a16:creationId xmlns:a16="http://schemas.microsoft.com/office/drawing/2014/main" id="{B9AB311E-160E-AEA3-8470-AF09906212EF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915;p16">
            <a:extLst>
              <a:ext uri="{FF2B5EF4-FFF2-40B4-BE49-F238E27FC236}">
                <a16:creationId xmlns:a16="http://schemas.microsoft.com/office/drawing/2014/main" id="{C1EEA86A-FCC1-9A32-8C5F-551719259F09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916;p16">
            <a:extLst>
              <a:ext uri="{FF2B5EF4-FFF2-40B4-BE49-F238E27FC236}">
                <a16:creationId xmlns:a16="http://schemas.microsoft.com/office/drawing/2014/main" id="{972C448B-24EE-C865-AC09-4A2DFD25C051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917;p16">
            <a:extLst>
              <a:ext uri="{FF2B5EF4-FFF2-40B4-BE49-F238E27FC236}">
                <a16:creationId xmlns:a16="http://schemas.microsoft.com/office/drawing/2014/main" id="{ECB2D7D2-593B-7928-C0B8-9626961EAB84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918;p16">
            <a:extLst>
              <a:ext uri="{FF2B5EF4-FFF2-40B4-BE49-F238E27FC236}">
                <a16:creationId xmlns:a16="http://schemas.microsoft.com/office/drawing/2014/main" id="{86073A79-267B-0496-6680-36DF9D2AB1F5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919;p16">
            <a:extLst>
              <a:ext uri="{FF2B5EF4-FFF2-40B4-BE49-F238E27FC236}">
                <a16:creationId xmlns:a16="http://schemas.microsoft.com/office/drawing/2014/main" id="{CA2C12F5-8798-30EB-2359-2FD1AC539A45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920;p16">
            <a:extLst>
              <a:ext uri="{FF2B5EF4-FFF2-40B4-BE49-F238E27FC236}">
                <a16:creationId xmlns:a16="http://schemas.microsoft.com/office/drawing/2014/main" id="{A2D5D483-F19F-E1E7-1A3D-D2416A8DB445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921;p16">
            <a:extLst>
              <a:ext uri="{FF2B5EF4-FFF2-40B4-BE49-F238E27FC236}">
                <a16:creationId xmlns:a16="http://schemas.microsoft.com/office/drawing/2014/main" id="{0CBEF066-2219-D170-0C60-8AC281E965F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922;p16">
            <a:extLst>
              <a:ext uri="{FF2B5EF4-FFF2-40B4-BE49-F238E27FC236}">
                <a16:creationId xmlns:a16="http://schemas.microsoft.com/office/drawing/2014/main" id="{0B698416-012C-CEAC-1CD5-4BD53784C2AD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923;p16">
            <a:extLst>
              <a:ext uri="{FF2B5EF4-FFF2-40B4-BE49-F238E27FC236}">
                <a16:creationId xmlns:a16="http://schemas.microsoft.com/office/drawing/2014/main" id="{DF0E5F1A-02A1-B21F-F5B8-4C7D17BCC520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924;p16">
            <a:extLst>
              <a:ext uri="{FF2B5EF4-FFF2-40B4-BE49-F238E27FC236}">
                <a16:creationId xmlns:a16="http://schemas.microsoft.com/office/drawing/2014/main" id="{F040919D-9617-CE3F-D261-3CF728673FF6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925;p16">
            <a:extLst>
              <a:ext uri="{FF2B5EF4-FFF2-40B4-BE49-F238E27FC236}">
                <a16:creationId xmlns:a16="http://schemas.microsoft.com/office/drawing/2014/main" id="{629397FF-882E-2B7A-5D2D-9553A25ADA7E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926;p16">
            <a:extLst>
              <a:ext uri="{FF2B5EF4-FFF2-40B4-BE49-F238E27FC236}">
                <a16:creationId xmlns:a16="http://schemas.microsoft.com/office/drawing/2014/main" id="{DE404236-6B27-0B8C-95A2-41CCA46606FF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927;p16">
            <a:extLst>
              <a:ext uri="{FF2B5EF4-FFF2-40B4-BE49-F238E27FC236}">
                <a16:creationId xmlns:a16="http://schemas.microsoft.com/office/drawing/2014/main" id="{2B85D55E-0525-7EF2-B9F6-9F7C50876540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928;p16">
            <a:extLst>
              <a:ext uri="{FF2B5EF4-FFF2-40B4-BE49-F238E27FC236}">
                <a16:creationId xmlns:a16="http://schemas.microsoft.com/office/drawing/2014/main" id="{2C2A6791-8BC0-723D-E489-ABBDBDF55856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929;p16">
            <a:extLst>
              <a:ext uri="{FF2B5EF4-FFF2-40B4-BE49-F238E27FC236}">
                <a16:creationId xmlns:a16="http://schemas.microsoft.com/office/drawing/2014/main" id="{1DDC6780-505F-E958-2A45-C99651D9035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930;p16">
            <a:extLst>
              <a:ext uri="{FF2B5EF4-FFF2-40B4-BE49-F238E27FC236}">
                <a16:creationId xmlns:a16="http://schemas.microsoft.com/office/drawing/2014/main" id="{A849B6A7-9B1D-35FE-C245-6D84C12BFCF7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931;p16">
            <a:extLst>
              <a:ext uri="{FF2B5EF4-FFF2-40B4-BE49-F238E27FC236}">
                <a16:creationId xmlns:a16="http://schemas.microsoft.com/office/drawing/2014/main" id="{058BCAC0-A72C-221D-1260-AA7CF17D376C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932;p16">
            <a:extLst>
              <a:ext uri="{FF2B5EF4-FFF2-40B4-BE49-F238E27FC236}">
                <a16:creationId xmlns:a16="http://schemas.microsoft.com/office/drawing/2014/main" id="{CDFADB77-2B75-22E6-4985-F9EA1A19E24D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933;p16">
            <a:extLst>
              <a:ext uri="{FF2B5EF4-FFF2-40B4-BE49-F238E27FC236}">
                <a16:creationId xmlns:a16="http://schemas.microsoft.com/office/drawing/2014/main" id="{13EEC85D-D8FA-A971-8CA2-53D838616577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934;p16">
            <a:extLst>
              <a:ext uri="{FF2B5EF4-FFF2-40B4-BE49-F238E27FC236}">
                <a16:creationId xmlns:a16="http://schemas.microsoft.com/office/drawing/2014/main" id="{98758181-F2E3-1684-78DF-DE56DCB7C6D2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935;p16">
            <a:extLst>
              <a:ext uri="{FF2B5EF4-FFF2-40B4-BE49-F238E27FC236}">
                <a16:creationId xmlns:a16="http://schemas.microsoft.com/office/drawing/2014/main" id="{75BDAA6F-8301-1F0E-880E-1B9E090207C5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936;p16">
            <a:extLst>
              <a:ext uri="{FF2B5EF4-FFF2-40B4-BE49-F238E27FC236}">
                <a16:creationId xmlns:a16="http://schemas.microsoft.com/office/drawing/2014/main" id="{72E3CBB3-BB37-6C60-82AD-7ED68B6D0F54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937;p16">
            <a:extLst>
              <a:ext uri="{FF2B5EF4-FFF2-40B4-BE49-F238E27FC236}">
                <a16:creationId xmlns:a16="http://schemas.microsoft.com/office/drawing/2014/main" id="{C3E45303-2D36-24D8-67C8-F4DAC60B6D8F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938;p16">
            <a:extLst>
              <a:ext uri="{FF2B5EF4-FFF2-40B4-BE49-F238E27FC236}">
                <a16:creationId xmlns:a16="http://schemas.microsoft.com/office/drawing/2014/main" id="{4CA3B60A-B2B1-F6B3-7E9A-08F55A3257F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939;p16">
            <a:extLst>
              <a:ext uri="{FF2B5EF4-FFF2-40B4-BE49-F238E27FC236}">
                <a16:creationId xmlns:a16="http://schemas.microsoft.com/office/drawing/2014/main" id="{47A393E4-14D2-5327-FBFE-8D0109A069B1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940;p16">
            <a:extLst>
              <a:ext uri="{FF2B5EF4-FFF2-40B4-BE49-F238E27FC236}">
                <a16:creationId xmlns:a16="http://schemas.microsoft.com/office/drawing/2014/main" id="{01850D05-DF3B-D92B-B424-9C8962E1741E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941;p16">
            <a:extLst>
              <a:ext uri="{FF2B5EF4-FFF2-40B4-BE49-F238E27FC236}">
                <a16:creationId xmlns:a16="http://schemas.microsoft.com/office/drawing/2014/main" id="{52F87BE3-1215-2DCB-2AD2-A21B6909C60E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942;p16">
            <a:extLst>
              <a:ext uri="{FF2B5EF4-FFF2-40B4-BE49-F238E27FC236}">
                <a16:creationId xmlns:a16="http://schemas.microsoft.com/office/drawing/2014/main" id="{9D25F72D-AA20-1D18-CF9E-FC69C991A689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943;p16">
            <a:extLst>
              <a:ext uri="{FF2B5EF4-FFF2-40B4-BE49-F238E27FC236}">
                <a16:creationId xmlns:a16="http://schemas.microsoft.com/office/drawing/2014/main" id="{B96137E7-386A-4B3F-B974-DFA97FCA7730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944;p16">
            <a:extLst>
              <a:ext uri="{FF2B5EF4-FFF2-40B4-BE49-F238E27FC236}">
                <a16:creationId xmlns:a16="http://schemas.microsoft.com/office/drawing/2014/main" id="{1FEE579D-8E0E-260B-1D81-2DB29071918E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945;p16">
            <a:extLst>
              <a:ext uri="{FF2B5EF4-FFF2-40B4-BE49-F238E27FC236}">
                <a16:creationId xmlns:a16="http://schemas.microsoft.com/office/drawing/2014/main" id="{2981CDCC-6F5B-C908-C161-040F38371693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946;p16">
            <a:extLst>
              <a:ext uri="{FF2B5EF4-FFF2-40B4-BE49-F238E27FC236}">
                <a16:creationId xmlns:a16="http://schemas.microsoft.com/office/drawing/2014/main" id="{1933721D-C224-823D-47AB-EEED646C7F17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947;p16">
            <a:extLst>
              <a:ext uri="{FF2B5EF4-FFF2-40B4-BE49-F238E27FC236}">
                <a16:creationId xmlns:a16="http://schemas.microsoft.com/office/drawing/2014/main" id="{7F2F80A1-99FE-DB68-016C-5F63DD3CFFEC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948;p16">
            <a:extLst>
              <a:ext uri="{FF2B5EF4-FFF2-40B4-BE49-F238E27FC236}">
                <a16:creationId xmlns:a16="http://schemas.microsoft.com/office/drawing/2014/main" id="{593D86AA-E1BF-63AB-63E0-1E31DEB87B68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949;p16">
            <a:extLst>
              <a:ext uri="{FF2B5EF4-FFF2-40B4-BE49-F238E27FC236}">
                <a16:creationId xmlns:a16="http://schemas.microsoft.com/office/drawing/2014/main" id="{E5E779DA-84DB-426D-FB46-739946900EC3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950;p16">
            <a:extLst>
              <a:ext uri="{FF2B5EF4-FFF2-40B4-BE49-F238E27FC236}">
                <a16:creationId xmlns:a16="http://schemas.microsoft.com/office/drawing/2014/main" id="{D247ABDA-B93E-7F23-0E29-67BC4AFDFECE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951;p16">
            <a:extLst>
              <a:ext uri="{FF2B5EF4-FFF2-40B4-BE49-F238E27FC236}">
                <a16:creationId xmlns:a16="http://schemas.microsoft.com/office/drawing/2014/main" id="{129AD46A-DB47-8D45-B268-DE9083E4F096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952;p16">
            <a:extLst>
              <a:ext uri="{FF2B5EF4-FFF2-40B4-BE49-F238E27FC236}">
                <a16:creationId xmlns:a16="http://schemas.microsoft.com/office/drawing/2014/main" id="{C0A051A9-9C22-F352-B42B-A0EB55FCF77F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953;p16">
            <a:extLst>
              <a:ext uri="{FF2B5EF4-FFF2-40B4-BE49-F238E27FC236}">
                <a16:creationId xmlns:a16="http://schemas.microsoft.com/office/drawing/2014/main" id="{F52551B2-1413-D868-0A15-805B818D8667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954;p16">
            <a:extLst>
              <a:ext uri="{FF2B5EF4-FFF2-40B4-BE49-F238E27FC236}">
                <a16:creationId xmlns:a16="http://schemas.microsoft.com/office/drawing/2014/main" id="{F20874A5-4746-6B82-C244-F770BF2136D2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955;p16">
            <a:extLst>
              <a:ext uri="{FF2B5EF4-FFF2-40B4-BE49-F238E27FC236}">
                <a16:creationId xmlns:a16="http://schemas.microsoft.com/office/drawing/2014/main" id="{160E0944-978E-F563-09DF-356B07F199E4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956;p16">
            <a:extLst>
              <a:ext uri="{FF2B5EF4-FFF2-40B4-BE49-F238E27FC236}">
                <a16:creationId xmlns:a16="http://schemas.microsoft.com/office/drawing/2014/main" id="{0CFF16DF-C634-0689-7A36-31BF19C03D0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957;p16">
            <a:extLst>
              <a:ext uri="{FF2B5EF4-FFF2-40B4-BE49-F238E27FC236}">
                <a16:creationId xmlns:a16="http://schemas.microsoft.com/office/drawing/2014/main" id="{4BC36F76-CCF0-BC8F-F6FD-EDA295FFC79E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958;p16">
            <a:extLst>
              <a:ext uri="{FF2B5EF4-FFF2-40B4-BE49-F238E27FC236}">
                <a16:creationId xmlns:a16="http://schemas.microsoft.com/office/drawing/2014/main" id="{1BD790A7-A305-533E-9BCE-0DC63711F2DD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extrusionOk="0">
                <a:moveTo>
                  <a:pt x="0" y="0"/>
                </a:moveTo>
                <a:lnTo>
                  <a:pt x="0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959;p16">
            <a:extLst>
              <a:ext uri="{FF2B5EF4-FFF2-40B4-BE49-F238E27FC236}">
                <a16:creationId xmlns:a16="http://schemas.microsoft.com/office/drawing/2014/main" id="{ABE081C1-3A10-FDFA-5FD8-EA64B9E4EEB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960;p16">
            <a:extLst>
              <a:ext uri="{FF2B5EF4-FFF2-40B4-BE49-F238E27FC236}">
                <a16:creationId xmlns:a16="http://schemas.microsoft.com/office/drawing/2014/main" id="{D375D983-6450-3EA1-D90B-348D2FC3E0F4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961;p16">
            <a:extLst>
              <a:ext uri="{FF2B5EF4-FFF2-40B4-BE49-F238E27FC236}">
                <a16:creationId xmlns:a16="http://schemas.microsoft.com/office/drawing/2014/main" id="{3F6DF39D-77E1-FC20-760B-1B6DCE50A7C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3" y="349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962;p16">
            <a:extLst>
              <a:ext uri="{FF2B5EF4-FFF2-40B4-BE49-F238E27FC236}">
                <a16:creationId xmlns:a16="http://schemas.microsoft.com/office/drawing/2014/main" id="{A277DC34-ECF2-7AF4-58AB-87DB72899508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963;p16">
            <a:extLst>
              <a:ext uri="{FF2B5EF4-FFF2-40B4-BE49-F238E27FC236}">
                <a16:creationId xmlns:a16="http://schemas.microsoft.com/office/drawing/2014/main" id="{F3AEDF20-98E9-ABDB-237D-E30FD15C1724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964;p16">
            <a:extLst>
              <a:ext uri="{FF2B5EF4-FFF2-40B4-BE49-F238E27FC236}">
                <a16:creationId xmlns:a16="http://schemas.microsoft.com/office/drawing/2014/main" id="{A9DC918A-3EBB-2F28-3584-3268629D7A21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965;p16">
            <a:extLst>
              <a:ext uri="{FF2B5EF4-FFF2-40B4-BE49-F238E27FC236}">
                <a16:creationId xmlns:a16="http://schemas.microsoft.com/office/drawing/2014/main" id="{8ECF4FD3-E5A0-EFA0-E07A-006FFA3604AD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extrusionOk="0">
                <a:moveTo>
                  <a:pt x="1" y="0"/>
                </a:moveTo>
                <a:lnTo>
                  <a:pt x="1" y="349"/>
                </a:lnTo>
                <a:lnTo>
                  <a:pt x="32" y="349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966;p16">
            <a:extLst>
              <a:ext uri="{FF2B5EF4-FFF2-40B4-BE49-F238E27FC236}">
                <a16:creationId xmlns:a16="http://schemas.microsoft.com/office/drawing/2014/main" id="{B51375EE-396A-79DC-7732-81EE967E14B1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967;p16">
            <a:extLst>
              <a:ext uri="{FF2B5EF4-FFF2-40B4-BE49-F238E27FC236}">
                <a16:creationId xmlns:a16="http://schemas.microsoft.com/office/drawing/2014/main" id="{4E479C99-3DC2-691B-B78D-0D86638BD3C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968;p16">
            <a:extLst>
              <a:ext uri="{FF2B5EF4-FFF2-40B4-BE49-F238E27FC236}">
                <a16:creationId xmlns:a16="http://schemas.microsoft.com/office/drawing/2014/main" id="{5716BEA8-5E43-2550-24BF-F533FEC40EAC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969;p16">
            <a:extLst>
              <a:ext uri="{FF2B5EF4-FFF2-40B4-BE49-F238E27FC236}">
                <a16:creationId xmlns:a16="http://schemas.microsoft.com/office/drawing/2014/main" id="{590634F2-53F4-F64C-DDAD-544354D24FDB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970;p16">
            <a:extLst>
              <a:ext uri="{FF2B5EF4-FFF2-40B4-BE49-F238E27FC236}">
                <a16:creationId xmlns:a16="http://schemas.microsoft.com/office/drawing/2014/main" id="{DB850D8E-1E67-9B95-787A-8413F6C5F083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971;p16">
            <a:extLst>
              <a:ext uri="{FF2B5EF4-FFF2-40B4-BE49-F238E27FC236}">
                <a16:creationId xmlns:a16="http://schemas.microsoft.com/office/drawing/2014/main" id="{3F18D0A7-B119-C64F-C199-FA6D117BDB47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972;p16">
            <a:extLst>
              <a:ext uri="{FF2B5EF4-FFF2-40B4-BE49-F238E27FC236}">
                <a16:creationId xmlns:a16="http://schemas.microsoft.com/office/drawing/2014/main" id="{A3FACB07-8E59-3E97-440C-2D967952DCA5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973;p16">
            <a:extLst>
              <a:ext uri="{FF2B5EF4-FFF2-40B4-BE49-F238E27FC236}">
                <a16:creationId xmlns:a16="http://schemas.microsoft.com/office/drawing/2014/main" id="{5EBCA7DC-C4F7-60DA-6993-D72B1688EE7B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974;p16">
            <a:extLst>
              <a:ext uri="{FF2B5EF4-FFF2-40B4-BE49-F238E27FC236}">
                <a16:creationId xmlns:a16="http://schemas.microsoft.com/office/drawing/2014/main" id="{D52CC253-31B8-B716-FA39-81B9EC3565A7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975;p16">
            <a:extLst>
              <a:ext uri="{FF2B5EF4-FFF2-40B4-BE49-F238E27FC236}">
                <a16:creationId xmlns:a16="http://schemas.microsoft.com/office/drawing/2014/main" id="{A380789F-3AB1-CC1C-9DBF-45F130818303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976;p16">
            <a:extLst>
              <a:ext uri="{FF2B5EF4-FFF2-40B4-BE49-F238E27FC236}">
                <a16:creationId xmlns:a16="http://schemas.microsoft.com/office/drawing/2014/main" id="{DE86709F-7F63-6B06-1C35-8A5787F63CDC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977;p16">
            <a:extLst>
              <a:ext uri="{FF2B5EF4-FFF2-40B4-BE49-F238E27FC236}">
                <a16:creationId xmlns:a16="http://schemas.microsoft.com/office/drawing/2014/main" id="{E8A0F3C0-6B5D-AE21-6B0E-B65C116A9CBA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978;p16">
            <a:extLst>
              <a:ext uri="{FF2B5EF4-FFF2-40B4-BE49-F238E27FC236}">
                <a16:creationId xmlns:a16="http://schemas.microsoft.com/office/drawing/2014/main" id="{6B7492D5-1C53-2D1D-0C9A-76521C19EA32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979;p16">
            <a:extLst>
              <a:ext uri="{FF2B5EF4-FFF2-40B4-BE49-F238E27FC236}">
                <a16:creationId xmlns:a16="http://schemas.microsoft.com/office/drawing/2014/main" id="{FBD99437-95B5-EEF9-BC2D-57FC04101870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980;p16">
            <a:extLst>
              <a:ext uri="{FF2B5EF4-FFF2-40B4-BE49-F238E27FC236}">
                <a16:creationId xmlns:a16="http://schemas.microsoft.com/office/drawing/2014/main" id="{56BF0D1B-68F6-D9C6-E4AE-BD0D312D3D7B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981;p16">
            <a:extLst>
              <a:ext uri="{FF2B5EF4-FFF2-40B4-BE49-F238E27FC236}">
                <a16:creationId xmlns:a16="http://schemas.microsoft.com/office/drawing/2014/main" id="{B68C7428-C6DA-B99D-03AD-8051E5B9AF03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982;p16">
            <a:extLst>
              <a:ext uri="{FF2B5EF4-FFF2-40B4-BE49-F238E27FC236}">
                <a16:creationId xmlns:a16="http://schemas.microsoft.com/office/drawing/2014/main" id="{80B587B9-25C0-0E31-5C36-7B1E27E20B82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983;p16">
            <a:extLst>
              <a:ext uri="{FF2B5EF4-FFF2-40B4-BE49-F238E27FC236}">
                <a16:creationId xmlns:a16="http://schemas.microsoft.com/office/drawing/2014/main" id="{7996DFEC-4742-9472-0AFA-FBC6270C5AA1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984;p16">
            <a:extLst>
              <a:ext uri="{FF2B5EF4-FFF2-40B4-BE49-F238E27FC236}">
                <a16:creationId xmlns:a16="http://schemas.microsoft.com/office/drawing/2014/main" id="{D25B5331-E585-0C7C-14CD-D0B4623D47F8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985;p16">
            <a:extLst>
              <a:ext uri="{FF2B5EF4-FFF2-40B4-BE49-F238E27FC236}">
                <a16:creationId xmlns:a16="http://schemas.microsoft.com/office/drawing/2014/main" id="{150AF27C-06A4-075E-D78E-98ADBC3B999B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986;p16">
            <a:extLst>
              <a:ext uri="{FF2B5EF4-FFF2-40B4-BE49-F238E27FC236}">
                <a16:creationId xmlns:a16="http://schemas.microsoft.com/office/drawing/2014/main" id="{FE76FFF3-9E3D-12FE-867C-7FE1821042C1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987;p16">
            <a:extLst>
              <a:ext uri="{FF2B5EF4-FFF2-40B4-BE49-F238E27FC236}">
                <a16:creationId xmlns:a16="http://schemas.microsoft.com/office/drawing/2014/main" id="{E6954F74-8884-512F-6429-2B8EA9ACF45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988;p16">
            <a:extLst>
              <a:ext uri="{FF2B5EF4-FFF2-40B4-BE49-F238E27FC236}">
                <a16:creationId xmlns:a16="http://schemas.microsoft.com/office/drawing/2014/main" id="{D771EFA7-F51C-1467-B732-BA126C62F0D5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989;p16">
            <a:extLst>
              <a:ext uri="{FF2B5EF4-FFF2-40B4-BE49-F238E27FC236}">
                <a16:creationId xmlns:a16="http://schemas.microsoft.com/office/drawing/2014/main" id="{A77A389F-7317-0200-1CB8-6BA7224D217C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990;p16">
            <a:extLst>
              <a:ext uri="{FF2B5EF4-FFF2-40B4-BE49-F238E27FC236}">
                <a16:creationId xmlns:a16="http://schemas.microsoft.com/office/drawing/2014/main" id="{A8D1B574-EBEA-0A7D-FCFA-6021E330B736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991;p16">
            <a:extLst>
              <a:ext uri="{FF2B5EF4-FFF2-40B4-BE49-F238E27FC236}">
                <a16:creationId xmlns:a16="http://schemas.microsoft.com/office/drawing/2014/main" id="{0201241B-A2E7-933B-C18B-6FA38BA2123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992;p16">
            <a:extLst>
              <a:ext uri="{FF2B5EF4-FFF2-40B4-BE49-F238E27FC236}">
                <a16:creationId xmlns:a16="http://schemas.microsoft.com/office/drawing/2014/main" id="{73D3E965-539E-203A-4139-EA5721A992EF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993;p16">
            <a:extLst>
              <a:ext uri="{FF2B5EF4-FFF2-40B4-BE49-F238E27FC236}">
                <a16:creationId xmlns:a16="http://schemas.microsoft.com/office/drawing/2014/main" id="{1F0FFC0C-07D1-2126-1B75-81E6E619BDCA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994;p16">
            <a:extLst>
              <a:ext uri="{FF2B5EF4-FFF2-40B4-BE49-F238E27FC236}">
                <a16:creationId xmlns:a16="http://schemas.microsoft.com/office/drawing/2014/main" id="{F7913EE6-BF24-B14F-B30E-5D6F5E84DB71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995;p16">
            <a:extLst>
              <a:ext uri="{FF2B5EF4-FFF2-40B4-BE49-F238E27FC236}">
                <a16:creationId xmlns:a16="http://schemas.microsoft.com/office/drawing/2014/main" id="{1ACE610C-BE8E-619A-079C-6FEB1ED924E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996;p16">
            <a:extLst>
              <a:ext uri="{FF2B5EF4-FFF2-40B4-BE49-F238E27FC236}">
                <a16:creationId xmlns:a16="http://schemas.microsoft.com/office/drawing/2014/main" id="{897D035C-735A-88EC-8A01-B31BE294C55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997;p16">
            <a:extLst>
              <a:ext uri="{FF2B5EF4-FFF2-40B4-BE49-F238E27FC236}">
                <a16:creationId xmlns:a16="http://schemas.microsoft.com/office/drawing/2014/main" id="{C6A9A99E-7A2A-3EF7-3C74-A9D70A360F7A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998;p16">
            <a:extLst>
              <a:ext uri="{FF2B5EF4-FFF2-40B4-BE49-F238E27FC236}">
                <a16:creationId xmlns:a16="http://schemas.microsoft.com/office/drawing/2014/main" id="{B0006DC5-F6CE-C865-896F-3821CE13507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999;p16">
            <a:extLst>
              <a:ext uri="{FF2B5EF4-FFF2-40B4-BE49-F238E27FC236}">
                <a16:creationId xmlns:a16="http://schemas.microsoft.com/office/drawing/2014/main" id="{9288EE4C-9774-5799-C081-DC80B16042D1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1000;p16">
            <a:extLst>
              <a:ext uri="{FF2B5EF4-FFF2-40B4-BE49-F238E27FC236}">
                <a16:creationId xmlns:a16="http://schemas.microsoft.com/office/drawing/2014/main" id="{27992D96-894B-3EF4-1878-4A16C853719F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1001;p16">
            <a:extLst>
              <a:ext uri="{FF2B5EF4-FFF2-40B4-BE49-F238E27FC236}">
                <a16:creationId xmlns:a16="http://schemas.microsoft.com/office/drawing/2014/main" id="{2834C414-1204-DEBA-8575-C5053DC36EA0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1002;p16">
            <a:extLst>
              <a:ext uri="{FF2B5EF4-FFF2-40B4-BE49-F238E27FC236}">
                <a16:creationId xmlns:a16="http://schemas.microsoft.com/office/drawing/2014/main" id="{5975502E-4445-F55A-BE7C-EB828EE1C35A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1003;p16">
            <a:extLst>
              <a:ext uri="{FF2B5EF4-FFF2-40B4-BE49-F238E27FC236}">
                <a16:creationId xmlns:a16="http://schemas.microsoft.com/office/drawing/2014/main" id="{6B4FDAAC-670A-713A-12E4-8B92B8E4DA81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1004;p16">
            <a:extLst>
              <a:ext uri="{FF2B5EF4-FFF2-40B4-BE49-F238E27FC236}">
                <a16:creationId xmlns:a16="http://schemas.microsoft.com/office/drawing/2014/main" id="{58AE8EA2-3D7C-8A31-B26B-327ADFA6566E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1005;p16">
            <a:extLst>
              <a:ext uri="{FF2B5EF4-FFF2-40B4-BE49-F238E27FC236}">
                <a16:creationId xmlns:a16="http://schemas.microsoft.com/office/drawing/2014/main" id="{E5427C3B-702F-0EF0-9DF0-7A69B55374A6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1006;p16">
            <a:extLst>
              <a:ext uri="{FF2B5EF4-FFF2-40B4-BE49-F238E27FC236}">
                <a16:creationId xmlns:a16="http://schemas.microsoft.com/office/drawing/2014/main" id="{429FE4D1-0102-45B4-E106-25509FFA22AD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1007;p16">
            <a:extLst>
              <a:ext uri="{FF2B5EF4-FFF2-40B4-BE49-F238E27FC236}">
                <a16:creationId xmlns:a16="http://schemas.microsoft.com/office/drawing/2014/main" id="{83AF40C4-092B-6F96-9217-693B17582EF8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1008;p16">
            <a:extLst>
              <a:ext uri="{FF2B5EF4-FFF2-40B4-BE49-F238E27FC236}">
                <a16:creationId xmlns:a16="http://schemas.microsoft.com/office/drawing/2014/main" id="{5797E1E0-6372-B1A6-4B68-970EB7C54C1E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1009;p16">
            <a:extLst>
              <a:ext uri="{FF2B5EF4-FFF2-40B4-BE49-F238E27FC236}">
                <a16:creationId xmlns:a16="http://schemas.microsoft.com/office/drawing/2014/main" id="{89168ABC-7589-D611-1503-C556E6282EB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1010;p16">
            <a:extLst>
              <a:ext uri="{FF2B5EF4-FFF2-40B4-BE49-F238E27FC236}">
                <a16:creationId xmlns:a16="http://schemas.microsoft.com/office/drawing/2014/main" id="{DC31E524-4472-5DF4-D040-00F3C5CD1F39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1011;p16">
            <a:extLst>
              <a:ext uri="{FF2B5EF4-FFF2-40B4-BE49-F238E27FC236}">
                <a16:creationId xmlns:a16="http://schemas.microsoft.com/office/drawing/2014/main" id="{0ED512A4-F59C-5813-B6AF-D9A8301A526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1012;p16">
            <a:extLst>
              <a:ext uri="{FF2B5EF4-FFF2-40B4-BE49-F238E27FC236}">
                <a16:creationId xmlns:a16="http://schemas.microsoft.com/office/drawing/2014/main" id="{2B90F5F9-8E4D-2871-8EC5-498587BD8146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1013;p16">
            <a:extLst>
              <a:ext uri="{FF2B5EF4-FFF2-40B4-BE49-F238E27FC236}">
                <a16:creationId xmlns:a16="http://schemas.microsoft.com/office/drawing/2014/main" id="{5ED93E4E-2CB4-4605-9503-8B0D00F4FE8D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1014;p16">
            <a:extLst>
              <a:ext uri="{FF2B5EF4-FFF2-40B4-BE49-F238E27FC236}">
                <a16:creationId xmlns:a16="http://schemas.microsoft.com/office/drawing/2014/main" id="{80A213FB-728B-EC21-284E-A5B37B8148AA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1015;p16">
            <a:extLst>
              <a:ext uri="{FF2B5EF4-FFF2-40B4-BE49-F238E27FC236}">
                <a16:creationId xmlns:a16="http://schemas.microsoft.com/office/drawing/2014/main" id="{90446770-B8CD-22CE-6F14-89CF4BAD0257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1016;p16">
            <a:extLst>
              <a:ext uri="{FF2B5EF4-FFF2-40B4-BE49-F238E27FC236}">
                <a16:creationId xmlns:a16="http://schemas.microsoft.com/office/drawing/2014/main" id="{42077125-25CB-E334-798F-3B38DA7D48BA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1017;p16">
            <a:extLst>
              <a:ext uri="{FF2B5EF4-FFF2-40B4-BE49-F238E27FC236}">
                <a16:creationId xmlns:a16="http://schemas.microsoft.com/office/drawing/2014/main" id="{1A9971BC-C9A1-E261-7A33-3674B7E101C7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1018;p16">
            <a:extLst>
              <a:ext uri="{FF2B5EF4-FFF2-40B4-BE49-F238E27FC236}">
                <a16:creationId xmlns:a16="http://schemas.microsoft.com/office/drawing/2014/main" id="{DEA0BA4C-4D82-5831-89E6-9B57D5255B2D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1019;p16">
            <a:extLst>
              <a:ext uri="{FF2B5EF4-FFF2-40B4-BE49-F238E27FC236}">
                <a16:creationId xmlns:a16="http://schemas.microsoft.com/office/drawing/2014/main" id="{4FE7123C-5512-3CED-FD23-A7FAE7C04247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1020;p16">
            <a:extLst>
              <a:ext uri="{FF2B5EF4-FFF2-40B4-BE49-F238E27FC236}">
                <a16:creationId xmlns:a16="http://schemas.microsoft.com/office/drawing/2014/main" id="{EF7BBCB9-0307-C057-25DF-E382BBDBCCD5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1021;p16">
            <a:extLst>
              <a:ext uri="{FF2B5EF4-FFF2-40B4-BE49-F238E27FC236}">
                <a16:creationId xmlns:a16="http://schemas.microsoft.com/office/drawing/2014/main" id="{81E83238-1229-CBE0-1A91-F28E907BF63F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1022;p16">
            <a:extLst>
              <a:ext uri="{FF2B5EF4-FFF2-40B4-BE49-F238E27FC236}">
                <a16:creationId xmlns:a16="http://schemas.microsoft.com/office/drawing/2014/main" id="{B610E40F-F112-64CD-7516-9374535DE9B6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1023;p16">
            <a:extLst>
              <a:ext uri="{FF2B5EF4-FFF2-40B4-BE49-F238E27FC236}">
                <a16:creationId xmlns:a16="http://schemas.microsoft.com/office/drawing/2014/main" id="{A98CCA3E-C608-06C6-E023-DA312D718B9D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1024;p16">
            <a:extLst>
              <a:ext uri="{FF2B5EF4-FFF2-40B4-BE49-F238E27FC236}">
                <a16:creationId xmlns:a16="http://schemas.microsoft.com/office/drawing/2014/main" id="{7B312587-57D3-4119-8023-4D45E5D17A1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1025;p16">
            <a:extLst>
              <a:ext uri="{FF2B5EF4-FFF2-40B4-BE49-F238E27FC236}">
                <a16:creationId xmlns:a16="http://schemas.microsoft.com/office/drawing/2014/main" id="{AC909F66-2DA1-55C5-9057-33D3580E4319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1026;p16">
            <a:extLst>
              <a:ext uri="{FF2B5EF4-FFF2-40B4-BE49-F238E27FC236}">
                <a16:creationId xmlns:a16="http://schemas.microsoft.com/office/drawing/2014/main" id="{C1D68316-3E1A-3E25-64A0-484F2B586B86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1027;p16">
            <a:extLst>
              <a:ext uri="{FF2B5EF4-FFF2-40B4-BE49-F238E27FC236}">
                <a16:creationId xmlns:a16="http://schemas.microsoft.com/office/drawing/2014/main" id="{C6484385-E5C2-6677-97C7-810674722302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1028;p16">
            <a:extLst>
              <a:ext uri="{FF2B5EF4-FFF2-40B4-BE49-F238E27FC236}">
                <a16:creationId xmlns:a16="http://schemas.microsoft.com/office/drawing/2014/main" id="{1B7C6EAB-1900-2CE8-5CF6-DD2197FF0487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extrusionOk="0">
                <a:moveTo>
                  <a:pt x="1" y="0"/>
                </a:moveTo>
                <a:lnTo>
                  <a:pt x="1" y="380"/>
                </a:lnTo>
                <a:lnTo>
                  <a:pt x="33" y="380"/>
                </a:lnTo>
                <a:lnTo>
                  <a:pt x="3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1029;p16">
            <a:extLst>
              <a:ext uri="{FF2B5EF4-FFF2-40B4-BE49-F238E27FC236}">
                <a16:creationId xmlns:a16="http://schemas.microsoft.com/office/drawing/2014/main" id="{7DEA27F5-3A0F-18F7-13CE-909683CBE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1030;p16">
            <a:extLst>
              <a:ext uri="{FF2B5EF4-FFF2-40B4-BE49-F238E27FC236}">
                <a16:creationId xmlns:a16="http://schemas.microsoft.com/office/drawing/2014/main" id="{EFFED045-27B3-AD0F-8325-031DAE0A4B15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1031;p16">
            <a:extLst>
              <a:ext uri="{FF2B5EF4-FFF2-40B4-BE49-F238E27FC236}">
                <a16:creationId xmlns:a16="http://schemas.microsoft.com/office/drawing/2014/main" id="{4ACC905E-020B-3779-65B2-E69240787612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1032;p16">
            <a:extLst>
              <a:ext uri="{FF2B5EF4-FFF2-40B4-BE49-F238E27FC236}">
                <a16:creationId xmlns:a16="http://schemas.microsoft.com/office/drawing/2014/main" id="{F24A3F71-1FEE-85E6-15A1-F3EE3FCE6B7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1033;p16">
            <a:extLst>
              <a:ext uri="{FF2B5EF4-FFF2-40B4-BE49-F238E27FC236}">
                <a16:creationId xmlns:a16="http://schemas.microsoft.com/office/drawing/2014/main" id="{E999E635-548A-F830-53FE-00C876E3663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1034;p16">
            <a:extLst>
              <a:ext uri="{FF2B5EF4-FFF2-40B4-BE49-F238E27FC236}">
                <a16:creationId xmlns:a16="http://schemas.microsoft.com/office/drawing/2014/main" id="{BDB85775-FD55-E931-E86B-A39D60802EE5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1035;p16">
            <a:extLst>
              <a:ext uri="{FF2B5EF4-FFF2-40B4-BE49-F238E27FC236}">
                <a16:creationId xmlns:a16="http://schemas.microsoft.com/office/drawing/2014/main" id="{56FECF80-0F8F-4632-5762-8EDA5EE6A522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1036;p16">
            <a:extLst>
              <a:ext uri="{FF2B5EF4-FFF2-40B4-BE49-F238E27FC236}">
                <a16:creationId xmlns:a16="http://schemas.microsoft.com/office/drawing/2014/main" id="{41BA8CCB-F7BD-42B5-6009-732130FA0794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1037;p16">
            <a:extLst>
              <a:ext uri="{FF2B5EF4-FFF2-40B4-BE49-F238E27FC236}">
                <a16:creationId xmlns:a16="http://schemas.microsoft.com/office/drawing/2014/main" id="{508DF134-8BF2-8301-D7C0-6757FB73BE05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1038;p16">
            <a:extLst>
              <a:ext uri="{FF2B5EF4-FFF2-40B4-BE49-F238E27FC236}">
                <a16:creationId xmlns:a16="http://schemas.microsoft.com/office/drawing/2014/main" id="{1304B486-67F4-DA6B-3244-A0CB4B4B0AF9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1039;p16">
            <a:extLst>
              <a:ext uri="{FF2B5EF4-FFF2-40B4-BE49-F238E27FC236}">
                <a16:creationId xmlns:a16="http://schemas.microsoft.com/office/drawing/2014/main" id="{5CDF5F6D-FC32-27E3-9B9D-20FCA7E04231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1040;p16">
            <a:extLst>
              <a:ext uri="{FF2B5EF4-FFF2-40B4-BE49-F238E27FC236}">
                <a16:creationId xmlns:a16="http://schemas.microsoft.com/office/drawing/2014/main" id="{EF292154-285E-6EA2-5411-16D7BD58A886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1041;p16">
            <a:extLst>
              <a:ext uri="{FF2B5EF4-FFF2-40B4-BE49-F238E27FC236}">
                <a16:creationId xmlns:a16="http://schemas.microsoft.com/office/drawing/2014/main" id="{63D7435D-0993-9CA9-7227-4AB895839CB9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1042;p16">
            <a:extLst>
              <a:ext uri="{FF2B5EF4-FFF2-40B4-BE49-F238E27FC236}">
                <a16:creationId xmlns:a16="http://schemas.microsoft.com/office/drawing/2014/main" id="{2557CE2A-F8D8-C655-F920-A9B0A5E65F93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1043;p16">
            <a:extLst>
              <a:ext uri="{FF2B5EF4-FFF2-40B4-BE49-F238E27FC236}">
                <a16:creationId xmlns:a16="http://schemas.microsoft.com/office/drawing/2014/main" id="{4BFB26C5-D6C7-114D-F231-03CABE782254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1044;p16">
            <a:extLst>
              <a:ext uri="{FF2B5EF4-FFF2-40B4-BE49-F238E27FC236}">
                <a16:creationId xmlns:a16="http://schemas.microsoft.com/office/drawing/2014/main" id="{8083BC83-D37C-3F52-E557-EA5B8B59A280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1045;p16">
            <a:extLst>
              <a:ext uri="{FF2B5EF4-FFF2-40B4-BE49-F238E27FC236}">
                <a16:creationId xmlns:a16="http://schemas.microsoft.com/office/drawing/2014/main" id="{83345881-366D-5199-73BD-D079B2CA759E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extrusionOk="0">
                <a:moveTo>
                  <a:pt x="0" y="0"/>
                </a:moveTo>
                <a:lnTo>
                  <a:pt x="0" y="380"/>
                </a:lnTo>
                <a:lnTo>
                  <a:pt x="32" y="380"/>
                </a:lnTo>
                <a:lnTo>
                  <a:pt x="3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1046;p16">
            <a:extLst>
              <a:ext uri="{FF2B5EF4-FFF2-40B4-BE49-F238E27FC236}">
                <a16:creationId xmlns:a16="http://schemas.microsoft.com/office/drawing/2014/main" id="{187B9C6A-5D37-7FDB-FDED-CD98B1F89D8E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1047;p16">
            <a:extLst>
              <a:ext uri="{FF2B5EF4-FFF2-40B4-BE49-F238E27FC236}">
                <a16:creationId xmlns:a16="http://schemas.microsoft.com/office/drawing/2014/main" id="{45B92742-A5FF-F9B2-BF31-D21EFF482E39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1048;p16">
            <a:extLst>
              <a:ext uri="{FF2B5EF4-FFF2-40B4-BE49-F238E27FC236}">
                <a16:creationId xmlns:a16="http://schemas.microsoft.com/office/drawing/2014/main" id="{F92772D0-0D2A-C79E-155D-1EAF36C2B169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1049;p16">
            <a:extLst>
              <a:ext uri="{FF2B5EF4-FFF2-40B4-BE49-F238E27FC236}">
                <a16:creationId xmlns:a16="http://schemas.microsoft.com/office/drawing/2014/main" id="{E18AC0D0-D025-9032-68CD-4865620397E1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1050;p16">
            <a:extLst>
              <a:ext uri="{FF2B5EF4-FFF2-40B4-BE49-F238E27FC236}">
                <a16:creationId xmlns:a16="http://schemas.microsoft.com/office/drawing/2014/main" id="{2E6D967D-E313-26B5-17D9-A20B208F846F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1051;p16">
            <a:extLst>
              <a:ext uri="{FF2B5EF4-FFF2-40B4-BE49-F238E27FC236}">
                <a16:creationId xmlns:a16="http://schemas.microsoft.com/office/drawing/2014/main" id="{3B3D3550-9730-FA72-1F8D-7268CBE959B7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1052;p16">
            <a:extLst>
              <a:ext uri="{FF2B5EF4-FFF2-40B4-BE49-F238E27FC236}">
                <a16:creationId xmlns:a16="http://schemas.microsoft.com/office/drawing/2014/main" id="{76309409-C1F9-6845-2D00-92E4965CBB8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1053;p16">
            <a:extLst>
              <a:ext uri="{FF2B5EF4-FFF2-40B4-BE49-F238E27FC236}">
                <a16:creationId xmlns:a16="http://schemas.microsoft.com/office/drawing/2014/main" id="{D526DEF0-35D8-115D-6474-172A5268F492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1054;p16">
            <a:extLst>
              <a:ext uri="{FF2B5EF4-FFF2-40B4-BE49-F238E27FC236}">
                <a16:creationId xmlns:a16="http://schemas.microsoft.com/office/drawing/2014/main" id="{D8EAEB22-42DE-7C7A-F183-79C4794AB13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1055;p16">
            <a:extLst>
              <a:ext uri="{FF2B5EF4-FFF2-40B4-BE49-F238E27FC236}">
                <a16:creationId xmlns:a16="http://schemas.microsoft.com/office/drawing/2014/main" id="{063A1757-C567-DB0C-7AE5-19533B4A7710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1056;p16">
            <a:extLst>
              <a:ext uri="{FF2B5EF4-FFF2-40B4-BE49-F238E27FC236}">
                <a16:creationId xmlns:a16="http://schemas.microsoft.com/office/drawing/2014/main" id="{A868AC47-CCDA-62A5-2FE7-F1C30C573CFD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1057;p16">
            <a:extLst>
              <a:ext uri="{FF2B5EF4-FFF2-40B4-BE49-F238E27FC236}">
                <a16:creationId xmlns:a16="http://schemas.microsoft.com/office/drawing/2014/main" id="{FD2ADBA8-B2DC-00CA-66D4-262AC25D8BEA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1058;p16">
            <a:extLst>
              <a:ext uri="{FF2B5EF4-FFF2-40B4-BE49-F238E27FC236}">
                <a16:creationId xmlns:a16="http://schemas.microsoft.com/office/drawing/2014/main" id="{3BCCD77A-6C23-CD17-C720-431F879955F7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1059;p16">
            <a:extLst>
              <a:ext uri="{FF2B5EF4-FFF2-40B4-BE49-F238E27FC236}">
                <a16:creationId xmlns:a16="http://schemas.microsoft.com/office/drawing/2014/main" id="{7F24661C-8F4A-14FB-9367-1FBF6A42D832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1060;p16">
            <a:extLst>
              <a:ext uri="{FF2B5EF4-FFF2-40B4-BE49-F238E27FC236}">
                <a16:creationId xmlns:a16="http://schemas.microsoft.com/office/drawing/2014/main" id="{81A5BB0F-AF3F-1581-2101-EBB1F54B6C9C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1061;p16">
            <a:extLst>
              <a:ext uri="{FF2B5EF4-FFF2-40B4-BE49-F238E27FC236}">
                <a16:creationId xmlns:a16="http://schemas.microsoft.com/office/drawing/2014/main" id="{0DD8BC56-F0AD-725F-6FF9-04A7FE392309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1062;p16">
            <a:extLst>
              <a:ext uri="{FF2B5EF4-FFF2-40B4-BE49-F238E27FC236}">
                <a16:creationId xmlns:a16="http://schemas.microsoft.com/office/drawing/2014/main" id="{4818D4FB-2A5C-A4A7-79C7-357B7A5FCF20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1063;p16">
            <a:extLst>
              <a:ext uri="{FF2B5EF4-FFF2-40B4-BE49-F238E27FC236}">
                <a16:creationId xmlns:a16="http://schemas.microsoft.com/office/drawing/2014/main" id="{C46C1CD0-65CF-F90C-4401-EB24FA56B77D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1064;p16">
            <a:extLst>
              <a:ext uri="{FF2B5EF4-FFF2-40B4-BE49-F238E27FC236}">
                <a16:creationId xmlns:a16="http://schemas.microsoft.com/office/drawing/2014/main" id="{592594F8-ABF8-5355-9FDB-93B845DDFE5C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1065;p16">
            <a:extLst>
              <a:ext uri="{FF2B5EF4-FFF2-40B4-BE49-F238E27FC236}">
                <a16:creationId xmlns:a16="http://schemas.microsoft.com/office/drawing/2014/main" id="{FCBF7038-E7EC-D425-74CE-D251E7F5FCC6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1066;p16">
            <a:extLst>
              <a:ext uri="{FF2B5EF4-FFF2-40B4-BE49-F238E27FC236}">
                <a16:creationId xmlns:a16="http://schemas.microsoft.com/office/drawing/2014/main" id="{0689CECA-A7E8-6171-B0D1-F6CF4D9B7919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1067;p16">
            <a:extLst>
              <a:ext uri="{FF2B5EF4-FFF2-40B4-BE49-F238E27FC236}">
                <a16:creationId xmlns:a16="http://schemas.microsoft.com/office/drawing/2014/main" id="{32968BEF-0564-8543-D2B9-7F3C5A726919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1068;p16">
            <a:extLst>
              <a:ext uri="{FF2B5EF4-FFF2-40B4-BE49-F238E27FC236}">
                <a16:creationId xmlns:a16="http://schemas.microsoft.com/office/drawing/2014/main" id="{5BD4AB32-E1A1-9A15-6060-37B426DFE934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1069;p16">
            <a:extLst>
              <a:ext uri="{FF2B5EF4-FFF2-40B4-BE49-F238E27FC236}">
                <a16:creationId xmlns:a16="http://schemas.microsoft.com/office/drawing/2014/main" id="{7F9F03FC-A99E-9089-9805-C7CFAF99F41A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1070;p16">
            <a:extLst>
              <a:ext uri="{FF2B5EF4-FFF2-40B4-BE49-F238E27FC236}">
                <a16:creationId xmlns:a16="http://schemas.microsoft.com/office/drawing/2014/main" id="{53974D20-EAA1-BB95-8C53-A8359D86FBC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1071;p16">
            <a:extLst>
              <a:ext uri="{FF2B5EF4-FFF2-40B4-BE49-F238E27FC236}">
                <a16:creationId xmlns:a16="http://schemas.microsoft.com/office/drawing/2014/main" id="{526D9E70-F6B9-5D07-CC3F-3F53FE472D6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1072;p16">
            <a:extLst>
              <a:ext uri="{FF2B5EF4-FFF2-40B4-BE49-F238E27FC236}">
                <a16:creationId xmlns:a16="http://schemas.microsoft.com/office/drawing/2014/main" id="{24168BB4-4DEE-9436-E8FB-152E714D18C6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1073;p16">
            <a:extLst>
              <a:ext uri="{FF2B5EF4-FFF2-40B4-BE49-F238E27FC236}">
                <a16:creationId xmlns:a16="http://schemas.microsoft.com/office/drawing/2014/main" id="{486DB2DF-6F49-3688-1032-311EE1FCFBF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1074;p16">
            <a:extLst>
              <a:ext uri="{FF2B5EF4-FFF2-40B4-BE49-F238E27FC236}">
                <a16:creationId xmlns:a16="http://schemas.microsoft.com/office/drawing/2014/main" id="{FF2C2AC1-C5F2-4D56-B02E-2113BACFCAEC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1075;p16">
            <a:extLst>
              <a:ext uri="{FF2B5EF4-FFF2-40B4-BE49-F238E27FC236}">
                <a16:creationId xmlns:a16="http://schemas.microsoft.com/office/drawing/2014/main" id="{FD9FC0FC-3D52-8414-8DC3-A850CBA8151B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1076;p16">
            <a:extLst>
              <a:ext uri="{FF2B5EF4-FFF2-40B4-BE49-F238E27FC236}">
                <a16:creationId xmlns:a16="http://schemas.microsoft.com/office/drawing/2014/main" id="{B187B115-03E3-7C54-1FAE-44DADF4BE6D5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1077;p16">
            <a:extLst>
              <a:ext uri="{FF2B5EF4-FFF2-40B4-BE49-F238E27FC236}">
                <a16:creationId xmlns:a16="http://schemas.microsoft.com/office/drawing/2014/main" id="{EF9DF857-36A5-10C4-48C2-CD018B04A0C1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extrusionOk="0">
                <a:moveTo>
                  <a:pt x="0" y="1"/>
                </a:moveTo>
                <a:lnTo>
                  <a:pt x="0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1078;p16">
            <a:extLst>
              <a:ext uri="{FF2B5EF4-FFF2-40B4-BE49-F238E27FC236}">
                <a16:creationId xmlns:a16="http://schemas.microsoft.com/office/drawing/2014/main" id="{5DF86B37-AE7C-CA83-DD65-D6560810C99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1079;p16">
            <a:extLst>
              <a:ext uri="{FF2B5EF4-FFF2-40B4-BE49-F238E27FC236}">
                <a16:creationId xmlns:a16="http://schemas.microsoft.com/office/drawing/2014/main" id="{14C09498-1CC6-132C-1555-3BB1B3DCF344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1080;p16">
            <a:extLst>
              <a:ext uri="{FF2B5EF4-FFF2-40B4-BE49-F238E27FC236}">
                <a16:creationId xmlns:a16="http://schemas.microsoft.com/office/drawing/2014/main" id="{11FA24DE-EA19-E374-FDE1-793FDA8B3F9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3" y="412"/>
                </a:lnTo>
                <a:lnTo>
                  <a:pt x="3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1081;p16">
            <a:extLst>
              <a:ext uri="{FF2B5EF4-FFF2-40B4-BE49-F238E27FC236}">
                <a16:creationId xmlns:a16="http://schemas.microsoft.com/office/drawing/2014/main" id="{AF9DBD0B-5B1C-C0AA-C8BC-D657EB83A127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1082;p16">
            <a:extLst>
              <a:ext uri="{FF2B5EF4-FFF2-40B4-BE49-F238E27FC236}">
                <a16:creationId xmlns:a16="http://schemas.microsoft.com/office/drawing/2014/main" id="{9761B363-149C-CD73-86E7-740F4EEA17B2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1083;p16">
            <a:extLst>
              <a:ext uri="{FF2B5EF4-FFF2-40B4-BE49-F238E27FC236}">
                <a16:creationId xmlns:a16="http://schemas.microsoft.com/office/drawing/2014/main" id="{6A884EC2-52FF-17AF-F108-85DDE947C94D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extrusionOk="0">
                <a:moveTo>
                  <a:pt x="1" y="1"/>
                </a:moveTo>
                <a:lnTo>
                  <a:pt x="1" y="412"/>
                </a:lnTo>
                <a:lnTo>
                  <a:pt x="32" y="412"/>
                </a:lnTo>
                <a:lnTo>
                  <a:pt x="3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1084;p16">
            <a:extLst>
              <a:ext uri="{FF2B5EF4-FFF2-40B4-BE49-F238E27FC236}">
                <a16:creationId xmlns:a16="http://schemas.microsoft.com/office/drawing/2014/main" id="{FA431E68-A158-1CCD-0446-9A917993B6B2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1085;p16">
            <a:extLst>
              <a:ext uri="{FF2B5EF4-FFF2-40B4-BE49-F238E27FC236}">
                <a16:creationId xmlns:a16="http://schemas.microsoft.com/office/drawing/2014/main" id="{6AE08370-ED1C-FD8F-FEC7-F6E14F58F0E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1086;p16">
            <a:extLst>
              <a:ext uri="{FF2B5EF4-FFF2-40B4-BE49-F238E27FC236}">
                <a16:creationId xmlns:a16="http://schemas.microsoft.com/office/drawing/2014/main" id="{03D9B3DF-5314-736D-C30E-9F7AF919DE90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1087;p16">
            <a:extLst>
              <a:ext uri="{FF2B5EF4-FFF2-40B4-BE49-F238E27FC236}">
                <a16:creationId xmlns:a16="http://schemas.microsoft.com/office/drawing/2014/main" id="{02FA5E68-AD98-0CF7-DC3D-2838F8AB22B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1088;p16">
            <a:extLst>
              <a:ext uri="{FF2B5EF4-FFF2-40B4-BE49-F238E27FC236}">
                <a16:creationId xmlns:a16="http://schemas.microsoft.com/office/drawing/2014/main" id="{8DAF6AAD-B16D-AF4F-359E-EA1651F19152}"/>
              </a:ext>
            </a:extLst>
          </p:cNvPr>
          <p:cNvSpPr/>
          <p:nvPr/>
        </p:nvSpPr>
        <p:spPr>
          <a:xfrm>
            <a:off x="4940192" y="3856462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fill="none" extrusionOk="0">
                <a:moveTo>
                  <a:pt x="4814" y="8994"/>
                </a:moveTo>
                <a:lnTo>
                  <a:pt x="4212" y="8994"/>
                </a:lnTo>
                <a:cubicBezTo>
                  <a:pt x="3959" y="8994"/>
                  <a:pt x="3769" y="8804"/>
                  <a:pt x="3769" y="8551"/>
                </a:cubicBezTo>
                <a:lnTo>
                  <a:pt x="3769" y="7759"/>
                </a:lnTo>
                <a:cubicBezTo>
                  <a:pt x="3389" y="7696"/>
                  <a:pt x="3040" y="7538"/>
                  <a:pt x="2724" y="7348"/>
                </a:cubicBezTo>
                <a:lnTo>
                  <a:pt x="2154" y="7886"/>
                </a:lnTo>
                <a:cubicBezTo>
                  <a:pt x="1995" y="8076"/>
                  <a:pt x="1710" y="8076"/>
                  <a:pt x="1520" y="7886"/>
                </a:cubicBezTo>
                <a:lnTo>
                  <a:pt x="1109" y="7474"/>
                </a:lnTo>
                <a:cubicBezTo>
                  <a:pt x="950" y="7316"/>
                  <a:pt x="950" y="7031"/>
                  <a:pt x="1109" y="6841"/>
                </a:cubicBezTo>
                <a:lnTo>
                  <a:pt x="1679" y="6303"/>
                </a:lnTo>
                <a:cubicBezTo>
                  <a:pt x="1489" y="5986"/>
                  <a:pt x="1330" y="5606"/>
                  <a:pt x="1235" y="5226"/>
                </a:cubicBezTo>
                <a:lnTo>
                  <a:pt x="444" y="5226"/>
                </a:lnTo>
                <a:cubicBezTo>
                  <a:pt x="190" y="5226"/>
                  <a:pt x="0" y="5036"/>
                  <a:pt x="0" y="4782"/>
                </a:cubicBezTo>
                <a:lnTo>
                  <a:pt x="0" y="4212"/>
                </a:lnTo>
                <a:cubicBezTo>
                  <a:pt x="0" y="3959"/>
                  <a:pt x="190" y="3769"/>
                  <a:pt x="444" y="3769"/>
                </a:cubicBezTo>
                <a:lnTo>
                  <a:pt x="1235" y="3769"/>
                </a:lnTo>
                <a:cubicBezTo>
                  <a:pt x="1330" y="3389"/>
                  <a:pt x="1457" y="3041"/>
                  <a:pt x="1679" y="2724"/>
                </a:cubicBezTo>
                <a:lnTo>
                  <a:pt x="1109" y="2154"/>
                </a:lnTo>
                <a:cubicBezTo>
                  <a:pt x="950" y="1996"/>
                  <a:pt x="950" y="1711"/>
                  <a:pt x="1109" y="1521"/>
                </a:cubicBezTo>
                <a:lnTo>
                  <a:pt x="1520" y="1109"/>
                </a:lnTo>
                <a:cubicBezTo>
                  <a:pt x="1710" y="951"/>
                  <a:pt x="1995" y="951"/>
                  <a:pt x="2154" y="1109"/>
                </a:cubicBezTo>
                <a:lnTo>
                  <a:pt x="2724" y="1679"/>
                </a:lnTo>
                <a:cubicBezTo>
                  <a:pt x="3040" y="1457"/>
                  <a:pt x="3389" y="1331"/>
                  <a:pt x="3769" y="1236"/>
                </a:cubicBezTo>
                <a:lnTo>
                  <a:pt x="3769" y="444"/>
                </a:lnTo>
                <a:cubicBezTo>
                  <a:pt x="3769" y="190"/>
                  <a:pt x="3959" y="0"/>
                  <a:pt x="4212" y="0"/>
                </a:cubicBezTo>
                <a:lnTo>
                  <a:pt x="4814" y="0"/>
                </a:lnTo>
                <a:cubicBezTo>
                  <a:pt x="5036" y="0"/>
                  <a:pt x="5257" y="190"/>
                  <a:pt x="5257" y="444"/>
                </a:cubicBezTo>
                <a:lnTo>
                  <a:pt x="5257" y="1236"/>
                </a:lnTo>
                <a:cubicBezTo>
                  <a:pt x="5606" y="1331"/>
                  <a:pt x="5986" y="1457"/>
                  <a:pt x="6302" y="1679"/>
                </a:cubicBezTo>
                <a:lnTo>
                  <a:pt x="6872" y="1109"/>
                </a:lnTo>
                <a:cubicBezTo>
                  <a:pt x="7031" y="951"/>
                  <a:pt x="7316" y="951"/>
                  <a:pt x="7474" y="1109"/>
                </a:cubicBezTo>
                <a:lnTo>
                  <a:pt x="7886" y="1521"/>
                </a:lnTo>
                <a:cubicBezTo>
                  <a:pt x="8076" y="1711"/>
                  <a:pt x="8076" y="1996"/>
                  <a:pt x="7886" y="2154"/>
                </a:cubicBezTo>
                <a:lnTo>
                  <a:pt x="7347" y="2724"/>
                </a:lnTo>
                <a:cubicBezTo>
                  <a:pt x="7537" y="3041"/>
                  <a:pt x="7696" y="3389"/>
                  <a:pt x="7759" y="3769"/>
                </a:cubicBezTo>
                <a:lnTo>
                  <a:pt x="8551" y="3769"/>
                </a:lnTo>
                <a:cubicBezTo>
                  <a:pt x="8804" y="3769"/>
                  <a:pt x="8994" y="3959"/>
                  <a:pt x="8994" y="4212"/>
                </a:cubicBezTo>
                <a:lnTo>
                  <a:pt x="8994" y="4782"/>
                </a:lnTo>
                <a:cubicBezTo>
                  <a:pt x="8994" y="5036"/>
                  <a:pt x="8804" y="5226"/>
                  <a:pt x="8551" y="5226"/>
                </a:cubicBezTo>
                <a:lnTo>
                  <a:pt x="7759" y="5226"/>
                </a:lnTo>
                <a:cubicBezTo>
                  <a:pt x="7696" y="5606"/>
                  <a:pt x="7537" y="5954"/>
                  <a:pt x="7347" y="6303"/>
                </a:cubicBezTo>
                <a:lnTo>
                  <a:pt x="7886" y="6841"/>
                </a:lnTo>
                <a:cubicBezTo>
                  <a:pt x="8076" y="7031"/>
                  <a:pt x="8076" y="7316"/>
                  <a:pt x="7886" y="7474"/>
                </a:cubicBezTo>
                <a:lnTo>
                  <a:pt x="7474" y="7886"/>
                </a:lnTo>
                <a:cubicBezTo>
                  <a:pt x="7316" y="8076"/>
                  <a:pt x="7031" y="8076"/>
                  <a:pt x="6872" y="7886"/>
                </a:cubicBezTo>
                <a:lnTo>
                  <a:pt x="6302" y="7348"/>
                </a:lnTo>
                <a:cubicBezTo>
                  <a:pt x="5986" y="7538"/>
                  <a:pt x="5606" y="7696"/>
                  <a:pt x="5257" y="7759"/>
                </a:cubicBezTo>
                <a:lnTo>
                  <a:pt x="5257" y="8551"/>
                </a:lnTo>
                <a:cubicBezTo>
                  <a:pt x="5226" y="8804"/>
                  <a:pt x="5036" y="8994"/>
                  <a:pt x="4814" y="8994"/>
                </a:cubicBezTo>
                <a:close/>
                <a:moveTo>
                  <a:pt x="2692" y="6904"/>
                </a:moveTo>
                <a:lnTo>
                  <a:pt x="2787" y="6999"/>
                </a:lnTo>
                <a:cubicBezTo>
                  <a:pt x="3135" y="7253"/>
                  <a:pt x="3547" y="7411"/>
                  <a:pt x="3959" y="7474"/>
                </a:cubicBezTo>
                <a:lnTo>
                  <a:pt x="4085" y="7506"/>
                </a:lnTo>
                <a:lnTo>
                  <a:pt x="4085" y="8551"/>
                </a:lnTo>
                <a:cubicBezTo>
                  <a:pt x="4085" y="8614"/>
                  <a:pt x="4149" y="8678"/>
                  <a:pt x="4212" y="8678"/>
                </a:cubicBezTo>
                <a:lnTo>
                  <a:pt x="4814" y="8678"/>
                </a:lnTo>
                <a:cubicBezTo>
                  <a:pt x="4877" y="8678"/>
                  <a:pt x="4941" y="8614"/>
                  <a:pt x="4941" y="8551"/>
                </a:cubicBezTo>
                <a:lnTo>
                  <a:pt x="4941" y="7506"/>
                </a:lnTo>
                <a:lnTo>
                  <a:pt x="5067" y="7474"/>
                </a:lnTo>
                <a:cubicBezTo>
                  <a:pt x="5479" y="7411"/>
                  <a:pt x="5891" y="7221"/>
                  <a:pt x="6239" y="6999"/>
                </a:cubicBezTo>
                <a:lnTo>
                  <a:pt x="6334" y="6904"/>
                </a:lnTo>
                <a:lnTo>
                  <a:pt x="7094" y="7664"/>
                </a:lnTo>
                <a:cubicBezTo>
                  <a:pt x="7126" y="7728"/>
                  <a:pt x="7221" y="7728"/>
                  <a:pt x="7252" y="7664"/>
                </a:cubicBezTo>
                <a:lnTo>
                  <a:pt x="7664" y="7253"/>
                </a:lnTo>
                <a:cubicBezTo>
                  <a:pt x="7727" y="7221"/>
                  <a:pt x="7727" y="7126"/>
                  <a:pt x="7664" y="7094"/>
                </a:cubicBezTo>
                <a:lnTo>
                  <a:pt x="6936" y="6334"/>
                </a:lnTo>
                <a:lnTo>
                  <a:pt x="6999" y="6239"/>
                </a:lnTo>
                <a:cubicBezTo>
                  <a:pt x="7252" y="5859"/>
                  <a:pt x="7411" y="5479"/>
                  <a:pt x="7474" y="5036"/>
                </a:cubicBezTo>
                <a:lnTo>
                  <a:pt x="7506" y="4909"/>
                </a:lnTo>
                <a:lnTo>
                  <a:pt x="8551" y="4909"/>
                </a:lnTo>
                <a:cubicBezTo>
                  <a:pt x="8646" y="4909"/>
                  <a:pt x="8677" y="4877"/>
                  <a:pt x="8677" y="4782"/>
                </a:cubicBezTo>
                <a:lnTo>
                  <a:pt x="8677" y="4212"/>
                </a:lnTo>
                <a:cubicBezTo>
                  <a:pt x="8677" y="4149"/>
                  <a:pt x="8646" y="4086"/>
                  <a:pt x="8551" y="4086"/>
                </a:cubicBezTo>
                <a:lnTo>
                  <a:pt x="7506" y="4086"/>
                </a:lnTo>
                <a:lnTo>
                  <a:pt x="7474" y="3959"/>
                </a:lnTo>
                <a:cubicBezTo>
                  <a:pt x="7411" y="3547"/>
                  <a:pt x="7252" y="3136"/>
                  <a:pt x="6999" y="2787"/>
                </a:cubicBezTo>
                <a:lnTo>
                  <a:pt x="6936" y="2661"/>
                </a:lnTo>
                <a:lnTo>
                  <a:pt x="7664" y="1932"/>
                </a:lnTo>
                <a:cubicBezTo>
                  <a:pt x="7727" y="1869"/>
                  <a:pt x="7727" y="1806"/>
                  <a:pt x="7664" y="1742"/>
                </a:cubicBezTo>
                <a:lnTo>
                  <a:pt x="7252" y="1331"/>
                </a:lnTo>
                <a:cubicBezTo>
                  <a:pt x="7221" y="1299"/>
                  <a:pt x="7126" y="1299"/>
                  <a:pt x="7094" y="1331"/>
                </a:cubicBezTo>
                <a:lnTo>
                  <a:pt x="6334" y="2091"/>
                </a:lnTo>
                <a:lnTo>
                  <a:pt x="6239" y="2027"/>
                </a:lnTo>
                <a:cubicBezTo>
                  <a:pt x="5859" y="1774"/>
                  <a:pt x="5479" y="1616"/>
                  <a:pt x="5036" y="1521"/>
                </a:cubicBezTo>
                <a:lnTo>
                  <a:pt x="4909" y="1489"/>
                </a:lnTo>
                <a:lnTo>
                  <a:pt x="4909" y="444"/>
                </a:lnTo>
                <a:cubicBezTo>
                  <a:pt x="4909" y="381"/>
                  <a:pt x="4877" y="317"/>
                  <a:pt x="4782" y="317"/>
                </a:cubicBezTo>
                <a:lnTo>
                  <a:pt x="4212" y="317"/>
                </a:lnTo>
                <a:cubicBezTo>
                  <a:pt x="4149" y="317"/>
                  <a:pt x="4085" y="381"/>
                  <a:pt x="4085" y="444"/>
                </a:cubicBezTo>
                <a:lnTo>
                  <a:pt x="4085" y="1489"/>
                </a:lnTo>
                <a:lnTo>
                  <a:pt x="3959" y="1521"/>
                </a:lnTo>
                <a:cubicBezTo>
                  <a:pt x="3547" y="1616"/>
                  <a:pt x="3135" y="1774"/>
                  <a:pt x="2787" y="2027"/>
                </a:cubicBezTo>
                <a:lnTo>
                  <a:pt x="2660" y="2091"/>
                </a:lnTo>
                <a:lnTo>
                  <a:pt x="1932" y="1331"/>
                </a:lnTo>
                <a:cubicBezTo>
                  <a:pt x="1869" y="1299"/>
                  <a:pt x="1805" y="1299"/>
                  <a:pt x="1742" y="1331"/>
                </a:cubicBezTo>
                <a:lnTo>
                  <a:pt x="1330" y="1742"/>
                </a:lnTo>
                <a:cubicBezTo>
                  <a:pt x="1299" y="1806"/>
                  <a:pt x="1299" y="1869"/>
                  <a:pt x="1330" y="1932"/>
                </a:cubicBezTo>
                <a:lnTo>
                  <a:pt x="2090" y="2661"/>
                </a:lnTo>
                <a:lnTo>
                  <a:pt x="2027" y="2787"/>
                </a:lnTo>
                <a:cubicBezTo>
                  <a:pt x="1774" y="3136"/>
                  <a:pt x="1615" y="3547"/>
                  <a:pt x="1520" y="3959"/>
                </a:cubicBezTo>
                <a:lnTo>
                  <a:pt x="1520" y="4086"/>
                </a:lnTo>
                <a:lnTo>
                  <a:pt x="444" y="4086"/>
                </a:lnTo>
                <a:cubicBezTo>
                  <a:pt x="380" y="4086"/>
                  <a:pt x="317" y="4149"/>
                  <a:pt x="317" y="4212"/>
                </a:cubicBezTo>
                <a:lnTo>
                  <a:pt x="317" y="4782"/>
                </a:lnTo>
                <a:cubicBezTo>
                  <a:pt x="317" y="4846"/>
                  <a:pt x="380" y="4909"/>
                  <a:pt x="444" y="4909"/>
                </a:cubicBezTo>
                <a:lnTo>
                  <a:pt x="1520" y="4909"/>
                </a:lnTo>
                <a:lnTo>
                  <a:pt x="1520" y="5036"/>
                </a:lnTo>
                <a:cubicBezTo>
                  <a:pt x="1615" y="5479"/>
                  <a:pt x="1774" y="5859"/>
                  <a:pt x="2027" y="6239"/>
                </a:cubicBezTo>
                <a:lnTo>
                  <a:pt x="2090" y="6334"/>
                </a:lnTo>
                <a:lnTo>
                  <a:pt x="1330" y="7094"/>
                </a:lnTo>
                <a:cubicBezTo>
                  <a:pt x="1299" y="7126"/>
                  <a:pt x="1299" y="7221"/>
                  <a:pt x="1330" y="7253"/>
                </a:cubicBezTo>
                <a:lnTo>
                  <a:pt x="1742" y="7664"/>
                </a:lnTo>
                <a:cubicBezTo>
                  <a:pt x="1805" y="7728"/>
                  <a:pt x="1869" y="7728"/>
                  <a:pt x="1932" y="7664"/>
                </a:cubicBezTo>
                <a:close/>
                <a:moveTo>
                  <a:pt x="4497" y="6651"/>
                </a:moveTo>
                <a:cubicBezTo>
                  <a:pt x="3325" y="6651"/>
                  <a:pt x="2375" y="5669"/>
                  <a:pt x="2375" y="4497"/>
                </a:cubicBezTo>
                <a:cubicBezTo>
                  <a:pt x="2375" y="3326"/>
                  <a:pt x="3325" y="2376"/>
                  <a:pt x="4497" y="2376"/>
                </a:cubicBezTo>
                <a:cubicBezTo>
                  <a:pt x="5701" y="2376"/>
                  <a:pt x="6651" y="3326"/>
                  <a:pt x="6651" y="4497"/>
                </a:cubicBezTo>
                <a:cubicBezTo>
                  <a:pt x="6651" y="5669"/>
                  <a:pt x="5701" y="6651"/>
                  <a:pt x="4497" y="6651"/>
                </a:cubicBezTo>
                <a:close/>
                <a:moveTo>
                  <a:pt x="4497" y="2692"/>
                </a:moveTo>
                <a:cubicBezTo>
                  <a:pt x="3515" y="2692"/>
                  <a:pt x="2692" y="3516"/>
                  <a:pt x="2692" y="4497"/>
                </a:cubicBezTo>
                <a:cubicBezTo>
                  <a:pt x="2692" y="5511"/>
                  <a:pt x="3515" y="6334"/>
                  <a:pt x="4497" y="6334"/>
                </a:cubicBezTo>
                <a:cubicBezTo>
                  <a:pt x="5511" y="6334"/>
                  <a:pt x="6334" y="5511"/>
                  <a:pt x="6334" y="4497"/>
                </a:cubicBezTo>
                <a:cubicBezTo>
                  <a:pt x="6334" y="3516"/>
                  <a:pt x="5511" y="2692"/>
                  <a:pt x="4497" y="2692"/>
                </a:cubicBez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1089;p16">
            <a:extLst>
              <a:ext uri="{FF2B5EF4-FFF2-40B4-BE49-F238E27FC236}">
                <a16:creationId xmlns:a16="http://schemas.microsoft.com/office/drawing/2014/main" id="{8CD751A7-C150-3174-C06A-42585FA007B0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1090;p16">
            <a:extLst>
              <a:ext uri="{FF2B5EF4-FFF2-40B4-BE49-F238E27FC236}">
                <a16:creationId xmlns:a16="http://schemas.microsoft.com/office/drawing/2014/main" id="{761B5A40-0C34-3E1B-A589-A4C32CAB7607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1091;p16">
            <a:extLst>
              <a:ext uri="{FF2B5EF4-FFF2-40B4-BE49-F238E27FC236}">
                <a16:creationId xmlns:a16="http://schemas.microsoft.com/office/drawing/2014/main" id="{BA175FA6-EC9D-C548-3460-0341ECE7E0C6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1092;p16">
            <a:extLst>
              <a:ext uri="{FF2B5EF4-FFF2-40B4-BE49-F238E27FC236}">
                <a16:creationId xmlns:a16="http://schemas.microsoft.com/office/drawing/2014/main" id="{071EFAB6-C02D-52C7-EC48-F76287AA3EF2}"/>
              </a:ext>
            </a:extLst>
          </p:cNvPr>
          <p:cNvSpPr/>
          <p:nvPr/>
        </p:nvSpPr>
        <p:spPr>
          <a:xfrm>
            <a:off x="5079453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1093;p16">
            <a:extLst>
              <a:ext uri="{FF2B5EF4-FFF2-40B4-BE49-F238E27FC236}">
                <a16:creationId xmlns:a16="http://schemas.microsoft.com/office/drawing/2014/main" id="{03F67817-F917-90EE-7BEE-ECAC9AF2CDEC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1094;p16">
            <a:extLst>
              <a:ext uri="{FF2B5EF4-FFF2-40B4-BE49-F238E27FC236}">
                <a16:creationId xmlns:a16="http://schemas.microsoft.com/office/drawing/2014/main" id="{C828F23E-96F6-5C4D-A45B-2CD9867D3314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1095;p16">
            <a:extLst>
              <a:ext uri="{FF2B5EF4-FFF2-40B4-BE49-F238E27FC236}">
                <a16:creationId xmlns:a16="http://schemas.microsoft.com/office/drawing/2014/main" id="{657DE05F-EC88-88B7-F64C-11610F219B81}"/>
              </a:ext>
            </a:extLst>
          </p:cNvPr>
          <p:cNvSpPr/>
          <p:nvPr/>
        </p:nvSpPr>
        <p:spPr>
          <a:xfrm>
            <a:off x="508048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1096;p16">
            <a:extLst>
              <a:ext uri="{FF2B5EF4-FFF2-40B4-BE49-F238E27FC236}">
                <a16:creationId xmlns:a16="http://schemas.microsoft.com/office/drawing/2014/main" id="{910BE41E-2047-5263-BC08-1D6406FA95E2}"/>
              </a:ext>
            </a:extLst>
          </p:cNvPr>
          <p:cNvSpPr/>
          <p:nvPr/>
        </p:nvSpPr>
        <p:spPr>
          <a:xfrm>
            <a:off x="508048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1097;p16">
            <a:extLst>
              <a:ext uri="{FF2B5EF4-FFF2-40B4-BE49-F238E27FC236}">
                <a16:creationId xmlns:a16="http://schemas.microsoft.com/office/drawing/2014/main" id="{9059AEE0-E31D-8753-CAEB-38BD3D62518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1098;p16">
            <a:extLst>
              <a:ext uri="{FF2B5EF4-FFF2-40B4-BE49-F238E27FC236}">
                <a16:creationId xmlns:a16="http://schemas.microsoft.com/office/drawing/2014/main" id="{D096E3BF-2916-082A-CE50-C361798D879C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1099;p16">
            <a:extLst>
              <a:ext uri="{FF2B5EF4-FFF2-40B4-BE49-F238E27FC236}">
                <a16:creationId xmlns:a16="http://schemas.microsoft.com/office/drawing/2014/main" id="{CC19CBAC-E8F3-1032-6743-95C83070DEBA}"/>
              </a:ext>
            </a:extLst>
          </p:cNvPr>
          <p:cNvSpPr/>
          <p:nvPr/>
        </p:nvSpPr>
        <p:spPr>
          <a:xfrm>
            <a:off x="50815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1100;p16">
            <a:extLst>
              <a:ext uri="{FF2B5EF4-FFF2-40B4-BE49-F238E27FC236}">
                <a16:creationId xmlns:a16="http://schemas.microsoft.com/office/drawing/2014/main" id="{3C430C72-5F8F-9B51-8421-D6E54FDA6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1101;p16">
            <a:extLst>
              <a:ext uri="{FF2B5EF4-FFF2-40B4-BE49-F238E27FC236}">
                <a16:creationId xmlns:a16="http://schemas.microsoft.com/office/drawing/2014/main" id="{B24BA0EA-F8E7-D2A2-BD2B-F6EE6B99FE66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1102;p16">
            <a:extLst>
              <a:ext uri="{FF2B5EF4-FFF2-40B4-BE49-F238E27FC236}">
                <a16:creationId xmlns:a16="http://schemas.microsoft.com/office/drawing/2014/main" id="{7D731173-F020-FAF2-63A8-B7AAA378BDD9}"/>
              </a:ext>
            </a:extLst>
          </p:cNvPr>
          <p:cNvSpPr/>
          <p:nvPr/>
        </p:nvSpPr>
        <p:spPr>
          <a:xfrm>
            <a:off x="50825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1103;p16">
            <a:extLst>
              <a:ext uri="{FF2B5EF4-FFF2-40B4-BE49-F238E27FC236}">
                <a16:creationId xmlns:a16="http://schemas.microsoft.com/office/drawing/2014/main" id="{B38FA862-5190-58D8-57C0-9C5718E2A900}"/>
              </a:ext>
            </a:extLst>
          </p:cNvPr>
          <p:cNvSpPr/>
          <p:nvPr/>
        </p:nvSpPr>
        <p:spPr>
          <a:xfrm>
            <a:off x="50825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1104;p16">
            <a:extLst>
              <a:ext uri="{FF2B5EF4-FFF2-40B4-BE49-F238E27FC236}">
                <a16:creationId xmlns:a16="http://schemas.microsoft.com/office/drawing/2014/main" id="{A796C915-D311-DD13-35F2-DC48E124BE00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1105;p16">
            <a:extLst>
              <a:ext uri="{FF2B5EF4-FFF2-40B4-BE49-F238E27FC236}">
                <a16:creationId xmlns:a16="http://schemas.microsoft.com/office/drawing/2014/main" id="{61E19B04-DEBE-B760-D5E6-6DA077DE6A0E}"/>
              </a:ext>
            </a:extLst>
          </p:cNvPr>
          <p:cNvSpPr/>
          <p:nvPr/>
        </p:nvSpPr>
        <p:spPr>
          <a:xfrm>
            <a:off x="5083530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1106;p16">
            <a:extLst>
              <a:ext uri="{FF2B5EF4-FFF2-40B4-BE49-F238E27FC236}">
                <a16:creationId xmlns:a16="http://schemas.microsoft.com/office/drawing/2014/main" id="{16EEABD7-4B49-A1C1-5B54-B25A96D3C005}"/>
              </a:ext>
            </a:extLst>
          </p:cNvPr>
          <p:cNvSpPr/>
          <p:nvPr/>
        </p:nvSpPr>
        <p:spPr>
          <a:xfrm>
            <a:off x="5083530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1107;p16">
            <a:extLst>
              <a:ext uri="{FF2B5EF4-FFF2-40B4-BE49-F238E27FC236}">
                <a16:creationId xmlns:a16="http://schemas.microsoft.com/office/drawing/2014/main" id="{7377B8C5-9081-9743-D8F0-D552C22D0410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1108;p16">
            <a:extLst>
              <a:ext uri="{FF2B5EF4-FFF2-40B4-BE49-F238E27FC236}">
                <a16:creationId xmlns:a16="http://schemas.microsoft.com/office/drawing/2014/main" id="{BFA5DB81-D778-DB66-945A-634FB570A8A7}"/>
              </a:ext>
            </a:extLst>
          </p:cNvPr>
          <p:cNvSpPr/>
          <p:nvPr/>
        </p:nvSpPr>
        <p:spPr>
          <a:xfrm>
            <a:off x="508455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1109;p16">
            <a:extLst>
              <a:ext uri="{FF2B5EF4-FFF2-40B4-BE49-F238E27FC236}">
                <a16:creationId xmlns:a16="http://schemas.microsoft.com/office/drawing/2014/main" id="{39490154-5E46-CB8C-0F42-8807C1685645}"/>
              </a:ext>
            </a:extLst>
          </p:cNvPr>
          <p:cNvSpPr/>
          <p:nvPr/>
        </p:nvSpPr>
        <p:spPr>
          <a:xfrm>
            <a:off x="508455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1110;p16">
            <a:extLst>
              <a:ext uri="{FF2B5EF4-FFF2-40B4-BE49-F238E27FC236}">
                <a16:creationId xmlns:a16="http://schemas.microsoft.com/office/drawing/2014/main" id="{29CA314D-C11B-2C77-C8DA-C9317C34E65C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1111;p16">
            <a:extLst>
              <a:ext uri="{FF2B5EF4-FFF2-40B4-BE49-F238E27FC236}">
                <a16:creationId xmlns:a16="http://schemas.microsoft.com/office/drawing/2014/main" id="{E8B935D2-794E-C9FB-A475-3E8B4EA283F0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1112;p16">
            <a:extLst>
              <a:ext uri="{FF2B5EF4-FFF2-40B4-BE49-F238E27FC236}">
                <a16:creationId xmlns:a16="http://schemas.microsoft.com/office/drawing/2014/main" id="{31CD4442-B767-DEBD-3CF5-7DE2F756CA18}"/>
              </a:ext>
            </a:extLst>
          </p:cNvPr>
          <p:cNvSpPr/>
          <p:nvPr/>
        </p:nvSpPr>
        <p:spPr>
          <a:xfrm>
            <a:off x="508555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1113;p16">
            <a:extLst>
              <a:ext uri="{FF2B5EF4-FFF2-40B4-BE49-F238E27FC236}">
                <a16:creationId xmlns:a16="http://schemas.microsoft.com/office/drawing/2014/main" id="{292C582D-4CA2-35BC-45E8-7C29D5D31C5E}"/>
              </a:ext>
            </a:extLst>
          </p:cNvPr>
          <p:cNvSpPr/>
          <p:nvPr/>
        </p:nvSpPr>
        <p:spPr>
          <a:xfrm>
            <a:off x="508555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1114;p16">
            <a:extLst>
              <a:ext uri="{FF2B5EF4-FFF2-40B4-BE49-F238E27FC236}">
                <a16:creationId xmlns:a16="http://schemas.microsoft.com/office/drawing/2014/main" id="{CA7F12A6-C34B-FA86-AA2F-D2E731AED4A0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1115;p16">
            <a:extLst>
              <a:ext uri="{FF2B5EF4-FFF2-40B4-BE49-F238E27FC236}">
                <a16:creationId xmlns:a16="http://schemas.microsoft.com/office/drawing/2014/main" id="{E5EA7CDE-39B7-7575-6E7C-738F3F9B8404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1116;p16">
            <a:extLst>
              <a:ext uri="{FF2B5EF4-FFF2-40B4-BE49-F238E27FC236}">
                <a16:creationId xmlns:a16="http://schemas.microsoft.com/office/drawing/2014/main" id="{9FEF00BB-1A2C-1CF4-8E1F-2A1B55F538F3}"/>
              </a:ext>
            </a:extLst>
          </p:cNvPr>
          <p:cNvSpPr/>
          <p:nvPr/>
        </p:nvSpPr>
        <p:spPr>
          <a:xfrm>
            <a:off x="508657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1117;p16">
            <a:extLst>
              <a:ext uri="{FF2B5EF4-FFF2-40B4-BE49-F238E27FC236}">
                <a16:creationId xmlns:a16="http://schemas.microsoft.com/office/drawing/2014/main" id="{4B08229C-5D85-2FBC-269D-D863A0405372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1118;p16">
            <a:extLst>
              <a:ext uri="{FF2B5EF4-FFF2-40B4-BE49-F238E27FC236}">
                <a16:creationId xmlns:a16="http://schemas.microsoft.com/office/drawing/2014/main" id="{FDB57BF5-CEF4-6410-07AF-27B945E3727C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1119;p16">
            <a:extLst>
              <a:ext uri="{FF2B5EF4-FFF2-40B4-BE49-F238E27FC236}">
                <a16:creationId xmlns:a16="http://schemas.microsoft.com/office/drawing/2014/main" id="{3B0B7E35-B24E-2D71-B0D5-5A508CE784CB}"/>
              </a:ext>
            </a:extLst>
          </p:cNvPr>
          <p:cNvSpPr/>
          <p:nvPr/>
        </p:nvSpPr>
        <p:spPr>
          <a:xfrm>
            <a:off x="5087607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1120;p16">
            <a:extLst>
              <a:ext uri="{FF2B5EF4-FFF2-40B4-BE49-F238E27FC236}">
                <a16:creationId xmlns:a16="http://schemas.microsoft.com/office/drawing/2014/main" id="{855CD596-644B-1F91-BFDA-483DC67BFCA4}"/>
              </a:ext>
            </a:extLst>
          </p:cNvPr>
          <p:cNvSpPr/>
          <p:nvPr/>
        </p:nvSpPr>
        <p:spPr>
          <a:xfrm>
            <a:off x="5087607" y="388188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1121;p16">
            <a:extLst>
              <a:ext uri="{FF2B5EF4-FFF2-40B4-BE49-F238E27FC236}">
                <a16:creationId xmlns:a16="http://schemas.microsoft.com/office/drawing/2014/main" id="{CDFC494E-F9E5-77E2-0891-EBDCABD4C9DC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1122;p16">
            <a:extLst>
              <a:ext uri="{FF2B5EF4-FFF2-40B4-BE49-F238E27FC236}">
                <a16:creationId xmlns:a16="http://schemas.microsoft.com/office/drawing/2014/main" id="{2A97426D-A8D2-B747-4958-58AB545B83C4}"/>
              </a:ext>
            </a:extLst>
          </p:cNvPr>
          <p:cNvSpPr/>
          <p:nvPr/>
        </p:nvSpPr>
        <p:spPr>
          <a:xfrm>
            <a:off x="5088602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1123;p16">
            <a:extLst>
              <a:ext uri="{FF2B5EF4-FFF2-40B4-BE49-F238E27FC236}">
                <a16:creationId xmlns:a16="http://schemas.microsoft.com/office/drawing/2014/main" id="{BB9EE15F-05C3-14C4-70EB-B576249311F4}"/>
              </a:ext>
            </a:extLst>
          </p:cNvPr>
          <p:cNvSpPr/>
          <p:nvPr/>
        </p:nvSpPr>
        <p:spPr>
          <a:xfrm>
            <a:off x="5088602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1124;p16">
            <a:extLst>
              <a:ext uri="{FF2B5EF4-FFF2-40B4-BE49-F238E27FC236}">
                <a16:creationId xmlns:a16="http://schemas.microsoft.com/office/drawing/2014/main" id="{2AC1F190-81F3-7F48-2B19-F9396381A558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1125;p16">
            <a:extLst>
              <a:ext uri="{FF2B5EF4-FFF2-40B4-BE49-F238E27FC236}">
                <a16:creationId xmlns:a16="http://schemas.microsoft.com/office/drawing/2014/main" id="{B8138B09-9BAB-B948-1CBF-C1233CA32ACA}"/>
              </a:ext>
            </a:extLst>
          </p:cNvPr>
          <p:cNvSpPr/>
          <p:nvPr/>
        </p:nvSpPr>
        <p:spPr>
          <a:xfrm>
            <a:off x="5089629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1126;p16">
            <a:extLst>
              <a:ext uri="{FF2B5EF4-FFF2-40B4-BE49-F238E27FC236}">
                <a16:creationId xmlns:a16="http://schemas.microsoft.com/office/drawing/2014/main" id="{741B525D-DCC0-391B-F4F9-C16F0A6EF752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1127;p16">
            <a:extLst>
              <a:ext uri="{FF2B5EF4-FFF2-40B4-BE49-F238E27FC236}">
                <a16:creationId xmlns:a16="http://schemas.microsoft.com/office/drawing/2014/main" id="{2C2C5780-18A0-8888-27A2-CED05CE953C5}"/>
              </a:ext>
            </a:extLst>
          </p:cNvPr>
          <p:cNvSpPr/>
          <p:nvPr/>
        </p:nvSpPr>
        <p:spPr>
          <a:xfrm>
            <a:off x="5089629" y="388188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1128;p16">
            <a:extLst>
              <a:ext uri="{FF2B5EF4-FFF2-40B4-BE49-F238E27FC236}">
                <a16:creationId xmlns:a16="http://schemas.microsoft.com/office/drawing/2014/main" id="{0F1F1EDB-39B9-48CA-82DC-7086EC62B04C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1129;p16">
            <a:extLst>
              <a:ext uri="{FF2B5EF4-FFF2-40B4-BE49-F238E27FC236}">
                <a16:creationId xmlns:a16="http://schemas.microsoft.com/office/drawing/2014/main" id="{3B3FC896-0E71-1B58-7D56-8CD90112BE3F}"/>
              </a:ext>
            </a:extLst>
          </p:cNvPr>
          <p:cNvSpPr/>
          <p:nvPr/>
        </p:nvSpPr>
        <p:spPr>
          <a:xfrm>
            <a:off x="5090656" y="388188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1130;p16">
            <a:extLst>
              <a:ext uri="{FF2B5EF4-FFF2-40B4-BE49-F238E27FC236}">
                <a16:creationId xmlns:a16="http://schemas.microsoft.com/office/drawing/2014/main" id="{9107363B-0353-6F3F-1E54-5A4555DD87D9}"/>
              </a:ext>
            </a:extLst>
          </p:cNvPr>
          <p:cNvSpPr/>
          <p:nvPr/>
        </p:nvSpPr>
        <p:spPr>
          <a:xfrm>
            <a:off x="5158778" y="3914407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1131;p16">
            <a:extLst>
              <a:ext uri="{FF2B5EF4-FFF2-40B4-BE49-F238E27FC236}">
                <a16:creationId xmlns:a16="http://schemas.microsoft.com/office/drawing/2014/main" id="{7599F94B-2438-91A9-8A18-62393AEFDD09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1132;p16">
            <a:extLst>
              <a:ext uri="{FF2B5EF4-FFF2-40B4-BE49-F238E27FC236}">
                <a16:creationId xmlns:a16="http://schemas.microsoft.com/office/drawing/2014/main" id="{85979F1A-74CB-BD88-77A9-15B21CCC43CF}"/>
              </a:ext>
            </a:extLst>
          </p:cNvPr>
          <p:cNvSpPr/>
          <p:nvPr/>
        </p:nvSpPr>
        <p:spPr>
          <a:xfrm>
            <a:off x="515877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1133;p16">
            <a:extLst>
              <a:ext uri="{FF2B5EF4-FFF2-40B4-BE49-F238E27FC236}">
                <a16:creationId xmlns:a16="http://schemas.microsoft.com/office/drawing/2014/main" id="{C3467BF4-55A2-C2ED-677C-6CD04C7EF23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1134;p16">
            <a:extLst>
              <a:ext uri="{FF2B5EF4-FFF2-40B4-BE49-F238E27FC236}">
                <a16:creationId xmlns:a16="http://schemas.microsoft.com/office/drawing/2014/main" id="{1F04E7A9-772B-F23C-2C4D-52940486AF7B}"/>
              </a:ext>
            </a:extLst>
          </p:cNvPr>
          <p:cNvSpPr/>
          <p:nvPr/>
        </p:nvSpPr>
        <p:spPr>
          <a:xfrm>
            <a:off x="51597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1135;p16">
            <a:extLst>
              <a:ext uri="{FF2B5EF4-FFF2-40B4-BE49-F238E27FC236}">
                <a16:creationId xmlns:a16="http://schemas.microsoft.com/office/drawing/2014/main" id="{1596FC65-29FD-B7ED-285F-2DC13F7B0612}"/>
              </a:ext>
            </a:extLst>
          </p:cNvPr>
          <p:cNvSpPr/>
          <p:nvPr/>
        </p:nvSpPr>
        <p:spPr>
          <a:xfrm>
            <a:off x="51597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1136;p16">
            <a:extLst>
              <a:ext uri="{FF2B5EF4-FFF2-40B4-BE49-F238E27FC236}">
                <a16:creationId xmlns:a16="http://schemas.microsoft.com/office/drawing/2014/main" id="{07360183-C684-1C1B-99AA-1A86833B826F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1137;p16">
            <a:extLst>
              <a:ext uri="{FF2B5EF4-FFF2-40B4-BE49-F238E27FC236}">
                <a16:creationId xmlns:a16="http://schemas.microsoft.com/office/drawing/2014/main" id="{E4F900C1-1A52-0281-5C1B-B6E8340BC266}"/>
              </a:ext>
            </a:extLst>
          </p:cNvPr>
          <p:cNvSpPr/>
          <p:nvPr/>
        </p:nvSpPr>
        <p:spPr>
          <a:xfrm>
            <a:off x="51608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1138;p16">
            <a:extLst>
              <a:ext uri="{FF2B5EF4-FFF2-40B4-BE49-F238E27FC236}">
                <a16:creationId xmlns:a16="http://schemas.microsoft.com/office/drawing/2014/main" id="{B487FE71-6F26-51DF-21CE-78B1AC05B25F}"/>
              </a:ext>
            </a:extLst>
          </p:cNvPr>
          <p:cNvSpPr/>
          <p:nvPr/>
        </p:nvSpPr>
        <p:spPr>
          <a:xfrm>
            <a:off x="516080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1139;p16">
            <a:extLst>
              <a:ext uri="{FF2B5EF4-FFF2-40B4-BE49-F238E27FC236}">
                <a16:creationId xmlns:a16="http://schemas.microsoft.com/office/drawing/2014/main" id="{770A31E7-70F1-315D-8046-B303EEFCD1DE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1140;p16">
            <a:extLst>
              <a:ext uri="{FF2B5EF4-FFF2-40B4-BE49-F238E27FC236}">
                <a16:creationId xmlns:a16="http://schemas.microsoft.com/office/drawing/2014/main" id="{F638AE65-569B-1E0C-4259-DE2CC68D347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1141;p16">
            <a:extLst>
              <a:ext uri="{FF2B5EF4-FFF2-40B4-BE49-F238E27FC236}">
                <a16:creationId xmlns:a16="http://schemas.microsoft.com/office/drawing/2014/main" id="{F0338FAC-3566-BABC-82BC-A5B0304399D9}"/>
              </a:ext>
            </a:extLst>
          </p:cNvPr>
          <p:cNvSpPr/>
          <p:nvPr/>
        </p:nvSpPr>
        <p:spPr>
          <a:xfrm>
            <a:off x="5161828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1142;p16">
            <a:extLst>
              <a:ext uri="{FF2B5EF4-FFF2-40B4-BE49-F238E27FC236}">
                <a16:creationId xmlns:a16="http://schemas.microsoft.com/office/drawing/2014/main" id="{D23E216F-4EEB-A3F7-6AB0-48F26184802F}"/>
              </a:ext>
            </a:extLst>
          </p:cNvPr>
          <p:cNvSpPr/>
          <p:nvPr/>
        </p:nvSpPr>
        <p:spPr>
          <a:xfrm>
            <a:off x="5161828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1143;p16">
            <a:extLst>
              <a:ext uri="{FF2B5EF4-FFF2-40B4-BE49-F238E27FC236}">
                <a16:creationId xmlns:a16="http://schemas.microsoft.com/office/drawing/2014/main" id="{25A2C746-0BA7-49EF-C433-60E5AC7F9A68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1144;p16">
            <a:extLst>
              <a:ext uri="{FF2B5EF4-FFF2-40B4-BE49-F238E27FC236}">
                <a16:creationId xmlns:a16="http://schemas.microsoft.com/office/drawing/2014/main" id="{515BFCE8-F5BD-2329-39E3-5A1D22F6F8B6}"/>
              </a:ext>
            </a:extLst>
          </p:cNvPr>
          <p:cNvSpPr/>
          <p:nvPr/>
        </p:nvSpPr>
        <p:spPr>
          <a:xfrm>
            <a:off x="516282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1145;p16">
            <a:extLst>
              <a:ext uri="{FF2B5EF4-FFF2-40B4-BE49-F238E27FC236}">
                <a16:creationId xmlns:a16="http://schemas.microsoft.com/office/drawing/2014/main" id="{633593F0-B844-C03A-6E8B-A50E326B4265}"/>
              </a:ext>
            </a:extLst>
          </p:cNvPr>
          <p:cNvSpPr/>
          <p:nvPr/>
        </p:nvSpPr>
        <p:spPr>
          <a:xfrm>
            <a:off x="516282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1146;p16">
            <a:extLst>
              <a:ext uri="{FF2B5EF4-FFF2-40B4-BE49-F238E27FC236}">
                <a16:creationId xmlns:a16="http://schemas.microsoft.com/office/drawing/2014/main" id="{042146FF-1271-1F2B-003C-27047C99BBCC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1147;p16">
            <a:extLst>
              <a:ext uri="{FF2B5EF4-FFF2-40B4-BE49-F238E27FC236}">
                <a16:creationId xmlns:a16="http://schemas.microsoft.com/office/drawing/2014/main" id="{A60EB3A6-DD2A-9512-3A0D-DA6BCD2823FF}"/>
              </a:ext>
            </a:extLst>
          </p:cNvPr>
          <p:cNvSpPr/>
          <p:nvPr/>
        </p:nvSpPr>
        <p:spPr>
          <a:xfrm>
            <a:off x="51638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1148;p16">
            <a:extLst>
              <a:ext uri="{FF2B5EF4-FFF2-40B4-BE49-F238E27FC236}">
                <a16:creationId xmlns:a16="http://schemas.microsoft.com/office/drawing/2014/main" id="{E8C11179-4E56-54AA-3B06-C21E72B8929B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1149;p16">
            <a:extLst>
              <a:ext uri="{FF2B5EF4-FFF2-40B4-BE49-F238E27FC236}">
                <a16:creationId xmlns:a16="http://schemas.microsoft.com/office/drawing/2014/main" id="{F8D55CB7-AA9D-98A8-7ADF-E1F3EEB87BAF}"/>
              </a:ext>
            </a:extLst>
          </p:cNvPr>
          <p:cNvSpPr/>
          <p:nvPr/>
        </p:nvSpPr>
        <p:spPr>
          <a:xfrm>
            <a:off x="5163850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1150;p16">
            <a:extLst>
              <a:ext uri="{FF2B5EF4-FFF2-40B4-BE49-F238E27FC236}">
                <a16:creationId xmlns:a16="http://schemas.microsoft.com/office/drawing/2014/main" id="{A8983159-F937-353E-65D9-FDCE8C057A1B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1151;p16">
            <a:extLst>
              <a:ext uri="{FF2B5EF4-FFF2-40B4-BE49-F238E27FC236}">
                <a16:creationId xmlns:a16="http://schemas.microsoft.com/office/drawing/2014/main" id="{57C62DDF-BD48-C9A6-346E-1AB31B3C8B95}"/>
              </a:ext>
            </a:extLst>
          </p:cNvPr>
          <p:cNvSpPr/>
          <p:nvPr/>
        </p:nvSpPr>
        <p:spPr>
          <a:xfrm>
            <a:off x="51648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1152;p16">
            <a:extLst>
              <a:ext uri="{FF2B5EF4-FFF2-40B4-BE49-F238E27FC236}">
                <a16:creationId xmlns:a16="http://schemas.microsoft.com/office/drawing/2014/main" id="{5890591E-9152-091B-A183-68DFE3FAB998}"/>
              </a:ext>
            </a:extLst>
          </p:cNvPr>
          <p:cNvSpPr/>
          <p:nvPr/>
        </p:nvSpPr>
        <p:spPr>
          <a:xfrm>
            <a:off x="516487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1153;p16">
            <a:extLst>
              <a:ext uri="{FF2B5EF4-FFF2-40B4-BE49-F238E27FC236}">
                <a16:creationId xmlns:a16="http://schemas.microsoft.com/office/drawing/2014/main" id="{968B456D-8B10-921E-C3D5-07341653A5F8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1154;p16">
            <a:extLst>
              <a:ext uri="{FF2B5EF4-FFF2-40B4-BE49-F238E27FC236}">
                <a16:creationId xmlns:a16="http://schemas.microsoft.com/office/drawing/2014/main" id="{8CD9BC16-747E-C45F-A9F8-E7FF9F451C24}"/>
              </a:ext>
            </a:extLst>
          </p:cNvPr>
          <p:cNvSpPr/>
          <p:nvPr/>
        </p:nvSpPr>
        <p:spPr>
          <a:xfrm>
            <a:off x="5165873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1155;p16">
            <a:extLst>
              <a:ext uri="{FF2B5EF4-FFF2-40B4-BE49-F238E27FC236}">
                <a16:creationId xmlns:a16="http://schemas.microsoft.com/office/drawing/2014/main" id="{C751EE7B-D29B-5C67-A972-ECBADF22ABF5}"/>
              </a:ext>
            </a:extLst>
          </p:cNvPr>
          <p:cNvSpPr/>
          <p:nvPr/>
        </p:nvSpPr>
        <p:spPr>
          <a:xfrm>
            <a:off x="5165873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1156;p16">
            <a:extLst>
              <a:ext uri="{FF2B5EF4-FFF2-40B4-BE49-F238E27FC236}">
                <a16:creationId xmlns:a16="http://schemas.microsoft.com/office/drawing/2014/main" id="{9F9AE7BF-5D89-6A4C-26CB-D2FDEA740FCB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1157;p16">
            <a:extLst>
              <a:ext uri="{FF2B5EF4-FFF2-40B4-BE49-F238E27FC236}">
                <a16:creationId xmlns:a16="http://schemas.microsoft.com/office/drawing/2014/main" id="{2C3537B4-F914-CEE0-E257-A4C4DBD60128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1158;p16">
            <a:extLst>
              <a:ext uri="{FF2B5EF4-FFF2-40B4-BE49-F238E27FC236}">
                <a16:creationId xmlns:a16="http://schemas.microsoft.com/office/drawing/2014/main" id="{186FBD28-86D9-9F96-F6D8-E0FFBDE44A8C}"/>
              </a:ext>
            </a:extLst>
          </p:cNvPr>
          <p:cNvSpPr/>
          <p:nvPr/>
        </p:nvSpPr>
        <p:spPr>
          <a:xfrm>
            <a:off x="516690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1159;p16">
            <a:extLst>
              <a:ext uri="{FF2B5EF4-FFF2-40B4-BE49-F238E27FC236}">
                <a16:creationId xmlns:a16="http://schemas.microsoft.com/office/drawing/2014/main" id="{9BA14BB9-1292-E551-18A5-27626344CFE1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1160;p16">
            <a:extLst>
              <a:ext uri="{FF2B5EF4-FFF2-40B4-BE49-F238E27FC236}">
                <a16:creationId xmlns:a16="http://schemas.microsoft.com/office/drawing/2014/main" id="{57E8E9A8-D434-4538-3447-209D2A92CB18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1161;p16">
            <a:extLst>
              <a:ext uri="{FF2B5EF4-FFF2-40B4-BE49-F238E27FC236}">
                <a16:creationId xmlns:a16="http://schemas.microsoft.com/office/drawing/2014/main" id="{4D96485C-0A88-1753-1381-CC833607E9DC}"/>
              </a:ext>
            </a:extLst>
          </p:cNvPr>
          <p:cNvSpPr/>
          <p:nvPr/>
        </p:nvSpPr>
        <p:spPr>
          <a:xfrm>
            <a:off x="516792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1162;p16">
            <a:extLst>
              <a:ext uri="{FF2B5EF4-FFF2-40B4-BE49-F238E27FC236}">
                <a16:creationId xmlns:a16="http://schemas.microsoft.com/office/drawing/2014/main" id="{582DBC0D-6893-39F3-83DA-D9E2760F926B}"/>
              </a:ext>
            </a:extLst>
          </p:cNvPr>
          <p:cNvSpPr/>
          <p:nvPr/>
        </p:nvSpPr>
        <p:spPr>
          <a:xfrm>
            <a:off x="516792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1163;p16">
            <a:extLst>
              <a:ext uri="{FF2B5EF4-FFF2-40B4-BE49-F238E27FC236}">
                <a16:creationId xmlns:a16="http://schemas.microsoft.com/office/drawing/2014/main" id="{ACB001CD-DAEA-4771-0038-1931A8A40159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1164;p16">
            <a:extLst>
              <a:ext uri="{FF2B5EF4-FFF2-40B4-BE49-F238E27FC236}">
                <a16:creationId xmlns:a16="http://schemas.microsoft.com/office/drawing/2014/main" id="{A5BE7E34-5DAC-45B2-5F5F-19B36BDD5138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1165;p16">
            <a:extLst>
              <a:ext uri="{FF2B5EF4-FFF2-40B4-BE49-F238E27FC236}">
                <a16:creationId xmlns:a16="http://schemas.microsoft.com/office/drawing/2014/main" id="{854E7C93-A700-B772-330F-ED041B8F7D91}"/>
              </a:ext>
            </a:extLst>
          </p:cNvPr>
          <p:cNvSpPr/>
          <p:nvPr/>
        </p:nvSpPr>
        <p:spPr>
          <a:xfrm>
            <a:off x="516892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1166;p16">
            <a:extLst>
              <a:ext uri="{FF2B5EF4-FFF2-40B4-BE49-F238E27FC236}">
                <a16:creationId xmlns:a16="http://schemas.microsoft.com/office/drawing/2014/main" id="{80E433AB-33C2-58D1-2AF9-37D84975B3CC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1167;p16">
            <a:extLst>
              <a:ext uri="{FF2B5EF4-FFF2-40B4-BE49-F238E27FC236}">
                <a16:creationId xmlns:a16="http://schemas.microsoft.com/office/drawing/2014/main" id="{6A5547F4-1FE1-A54F-0671-63A90536325D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1168;p16">
            <a:extLst>
              <a:ext uri="{FF2B5EF4-FFF2-40B4-BE49-F238E27FC236}">
                <a16:creationId xmlns:a16="http://schemas.microsoft.com/office/drawing/2014/main" id="{9BFCBEC4-9985-D5B0-DD77-C160C5DD0C60}"/>
              </a:ext>
            </a:extLst>
          </p:cNvPr>
          <p:cNvSpPr/>
          <p:nvPr/>
        </p:nvSpPr>
        <p:spPr>
          <a:xfrm>
            <a:off x="5169950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1169;p16">
            <a:extLst>
              <a:ext uri="{FF2B5EF4-FFF2-40B4-BE49-F238E27FC236}">
                <a16:creationId xmlns:a16="http://schemas.microsoft.com/office/drawing/2014/main" id="{38BCDF4D-2348-06F4-DDB1-2901F09324F4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1170;p16">
            <a:extLst>
              <a:ext uri="{FF2B5EF4-FFF2-40B4-BE49-F238E27FC236}">
                <a16:creationId xmlns:a16="http://schemas.microsoft.com/office/drawing/2014/main" id="{20B9D2E1-43E7-721D-092B-4B3E1EF52B68}"/>
              </a:ext>
            </a:extLst>
          </p:cNvPr>
          <p:cNvSpPr/>
          <p:nvPr/>
        </p:nvSpPr>
        <p:spPr>
          <a:xfrm>
            <a:off x="517097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1171;p16">
            <a:extLst>
              <a:ext uri="{FF2B5EF4-FFF2-40B4-BE49-F238E27FC236}">
                <a16:creationId xmlns:a16="http://schemas.microsoft.com/office/drawing/2014/main" id="{D9245E30-62A2-77B3-4794-A238D342C0EA}"/>
              </a:ext>
            </a:extLst>
          </p:cNvPr>
          <p:cNvSpPr/>
          <p:nvPr/>
        </p:nvSpPr>
        <p:spPr>
          <a:xfrm>
            <a:off x="519232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1172;p16">
            <a:extLst>
              <a:ext uri="{FF2B5EF4-FFF2-40B4-BE49-F238E27FC236}">
                <a16:creationId xmlns:a16="http://schemas.microsoft.com/office/drawing/2014/main" id="{7DA40BB4-8C27-4E6D-3D77-84A536ABC15E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0" name="Google Shape;1173;p16">
            <a:extLst>
              <a:ext uri="{FF2B5EF4-FFF2-40B4-BE49-F238E27FC236}">
                <a16:creationId xmlns:a16="http://schemas.microsoft.com/office/drawing/2014/main" id="{6CB16DB6-736D-E971-0259-4601658C1631}"/>
              </a:ext>
            </a:extLst>
          </p:cNvPr>
          <p:cNvSpPr/>
          <p:nvPr/>
        </p:nvSpPr>
        <p:spPr>
          <a:xfrm>
            <a:off x="519232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1174;p16">
            <a:extLst>
              <a:ext uri="{FF2B5EF4-FFF2-40B4-BE49-F238E27FC236}">
                <a16:creationId xmlns:a16="http://schemas.microsoft.com/office/drawing/2014/main" id="{0ED3DFD1-C2EC-3C4C-4346-6244AE86FF3A}"/>
              </a:ext>
            </a:extLst>
          </p:cNvPr>
          <p:cNvSpPr/>
          <p:nvPr/>
        </p:nvSpPr>
        <p:spPr>
          <a:xfrm>
            <a:off x="519232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1175;p16">
            <a:extLst>
              <a:ext uri="{FF2B5EF4-FFF2-40B4-BE49-F238E27FC236}">
                <a16:creationId xmlns:a16="http://schemas.microsoft.com/office/drawing/2014/main" id="{B125319F-0A31-DE8B-4126-5BB934296ADA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1176;p16">
            <a:extLst>
              <a:ext uri="{FF2B5EF4-FFF2-40B4-BE49-F238E27FC236}">
                <a16:creationId xmlns:a16="http://schemas.microsoft.com/office/drawing/2014/main" id="{57082447-B934-A09F-D54A-F92756EC9FE8}"/>
              </a:ext>
            </a:extLst>
          </p:cNvPr>
          <p:cNvSpPr/>
          <p:nvPr/>
        </p:nvSpPr>
        <p:spPr>
          <a:xfrm>
            <a:off x="51933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1177;p16">
            <a:extLst>
              <a:ext uri="{FF2B5EF4-FFF2-40B4-BE49-F238E27FC236}">
                <a16:creationId xmlns:a16="http://schemas.microsoft.com/office/drawing/2014/main" id="{3E60F409-135B-3F9B-3978-F8819A74E7CC}"/>
              </a:ext>
            </a:extLst>
          </p:cNvPr>
          <p:cNvSpPr/>
          <p:nvPr/>
        </p:nvSpPr>
        <p:spPr>
          <a:xfrm>
            <a:off x="519332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1178;p16">
            <a:extLst>
              <a:ext uri="{FF2B5EF4-FFF2-40B4-BE49-F238E27FC236}">
                <a16:creationId xmlns:a16="http://schemas.microsoft.com/office/drawing/2014/main" id="{E73902D1-604B-523C-37F2-01BC3B26DE9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Google Shape;1179;p16">
            <a:extLst>
              <a:ext uri="{FF2B5EF4-FFF2-40B4-BE49-F238E27FC236}">
                <a16:creationId xmlns:a16="http://schemas.microsoft.com/office/drawing/2014/main" id="{773F694A-3E08-5006-3E83-B1EB607EA96E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1180;p16">
            <a:extLst>
              <a:ext uri="{FF2B5EF4-FFF2-40B4-BE49-F238E27FC236}">
                <a16:creationId xmlns:a16="http://schemas.microsoft.com/office/drawing/2014/main" id="{E1AE9968-FB3D-3C53-15EE-292F88DB7F61}"/>
              </a:ext>
            </a:extLst>
          </p:cNvPr>
          <p:cNvSpPr/>
          <p:nvPr/>
        </p:nvSpPr>
        <p:spPr>
          <a:xfrm>
            <a:off x="51943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Google Shape;1181;p16">
            <a:extLst>
              <a:ext uri="{FF2B5EF4-FFF2-40B4-BE49-F238E27FC236}">
                <a16:creationId xmlns:a16="http://schemas.microsoft.com/office/drawing/2014/main" id="{D4B3E974-E1A3-FEE3-FACA-A01C9309F37C}"/>
              </a:ext>
            </a:extLst>
          </p:cNvPr>
          <p:cNvSpPr/>
          <p:nvPr/>
        </p:nvSpPr>
        <p:spPr>
          <a:xfrm>
            <a:off x="51943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1182;p16">
            <a:extLst>
              <a:ext uri="{FF2B5EF4-FFF2-40B4-BE49-F238E27FC236}">
                <a16:creationId xmlns:a16="http://schemas.microsoft.com/office/drawing/2014/main" id="{1D99CE6F-B51B-8B88-FAAD-DC934B8F5275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1183;p16">
            <a:extLst>
              <a:ext uri="{FF2B5EF4-FFF2-40B4-BE49-F238E27FC236}">
                <a16:creationId xmlns:a16="http://schemas.microsoft.com/office/drawing/2014/main" id="{FA360C58-61CE-F839-0B0D-7409801B67D0}"/>
              </a:ext>
            </a:extLst>
          </p:cNvPr>
          <p:cNvSpPr/>
          <p:nvPr/>
        </p:nvSpPr>
        <p:spPr>
          <a:xfrm>
            <a:off x="519537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1184;p16">
            <a:extLst>
              <a:ext uri="{FF2B5EF4-FFF2-40B4-BE49-F238E27FC236}">
                <a16:creationId xmlns:a16="http://schemas.microsoft.com/office/drawing/2014/main" id="{8D80F35C-27CA-3126-E7E2-EC2C3EBE3EA8}"/>
              </a:ext>
            </a:extLst>
          </p:cNvPr>
          <p:cNvSpPr/>
          <p:nvPr/>
        </p:nvSpPr>
        <p:spPr>
          <a:xfrm>
            <a:off x="5195375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1185;p16">
            <a:extLst>
              <a:ext uri="{FF2B5EF4-FFF2-40B4-BE49-F238E27FC236}">
                <a16:creationId xmlns:a16="http://schemas.microsoft.com/office/drawing/2014/main" id="{A94A5F53-3696-8E97-B824-C43BA133E6C4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1186;p16">
            <a:extLst>
              <a:ext uri="{FF2B5EF4-FFF2-40B4-BE49-F238E27FC236}">
                <a16:creationId xmlns:a16="http://schemas.microsoft.com/office/drawing/2014/main" id="{77ED8403-1487-64A9-2C02-C41F57A8DC1F}"/>
              </a:ext>
            </a:extLst>
          </p:cNvPr>
          <p:cNvSpPr/>
          <p:nvPr/>
        </p:nvSpPr>
        <p:spPr>
          <a:xfrm>
            <a:off x="519637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1187;p16">
            <a:extLst>
              <a:ext uri="{FF2B5EF4-FFF2-40B4-BE49-F238E27FC236}">
                <a16:creationId xmlns:a16="http://schemas.microsoft.com/office/drawing/2014/main" id="{7E0CBB34-2AAD-B986-CEC1-BBCE093A18FF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1188;p16">
            <a:extLst>
              <a:ext uri="{FF2B5EF4-FFF2-40B4-BE49-F238E27FC236}">
                <a16:creationId xmlns:a16="http://schemas.microsoft.com/office/drawing/2014/main" id="{EDC74785-6CB1-9D09-B2AE-D920B371E2E2}"/>
              </a:ext>
            </a:extLst>
          </p:cNvPr>
          <p:cNvSpPr/>
          <p:nvPr/>
        </p:nvSpPr>
        <p:spPr>
          <a:xfrm>
            <a:off x="5196370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1189;p16">
            <a:extLst>
              <a:ext uri="{FF2B5EF4-FFF2-40B4-BE49-F238E27FC236}">
                <a16:creationId xmlns:a16="http://schemas.microsoft.com/office/drawing/2014/main" id="{F8B93D7E-E3CF-D3E5-369E-BDA46CC1A4BB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1190;p16">
            <a:extLst>
              <a:ext uri="{FF2B5EF4-FFF2-40B4-BE49-F238E27FC236}">
                <a16:creationId xmlns:a16="http://schemas.microsoft.com/office/drawing/2014/main" id="{F8FDA261-DB68-336B-B49A-FB4E2E77702C}"/>
              </a:ext>
            </a:extLst>
          </p:cNvPr>
          <p:cNvSpPr/>
          <p:nvPr/>
        </p:nvSpPr>
        <p:spPr>
          <a:xfrm>
            <a:off x="51973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1191;p16">
            <a:extLst>
              <a:ext uri="{FF2B5EF4-FFF2-40B4-BE49-F238E27FC236}">
                <a16:creationId xmlns:a16="http://schemas.microsoft.com/office/drawing/2014/main" id="{647FDBC7-4B8D-2418-535E-F8725DF5401F}"/>
              </a:ext>
            </a:extLst>
          </p:cNvPr>
          <p:cNvSpPr/>
          <p:nvPr/>
        </p:nvSpPr>
        <p:spPr>
          <a:xfrm>
            <a:off x="519739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1192;p16">
            <a:extLst>
              <a:ext uri="{FF2B5EF4-FFF2-40B4-BE49-F238E27FC236}">
                <a16:creationId xmlns:a16="http://schemas.microsoft.com/office/drawing/2014/main" id="{2C4E05EB-6C0A-9BA6-5617-16728D34DCEF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1193;p16">
            <a:extLst>
              <a:ext uri="{FF2B5EF4-FFF2-40B4-BE49-F238E27FC236}">
                <a16:creationId xmlns:a16="http://schemas.microsoft.com/office/drawing/2014/main" id="{E19CAF4D-43B7-F091-22AD-60EC11C55689}"/>
              </a:ext>
            </a:extLst>
          </p:cNvPr>
          <p:cNvSpPr/>
          <p:nvPr/>
        </p:nvSpPr>
        <p:spPr>
          <a:xfrm>
            <a:off x="519842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1194;p16">
            <a:extLst>
              <a:ext uri="{FF2B5EF4-FFF2-40B4-BE49-F238E27FC236}">
                <a16:creationId xmlns:a16="http://schemas.microsoft.com/office/drawing/2014/main" id="{111F5024-A1D5-701A-683D-46E5036CAB17}"/>
              </a:ext>
            </a:extLst>
          </p:cNvPr>
          <p:cNvSpPr/>
          <p:nvPr/>
        </p:nvSpPr>
        <p:spPr>
          <a:xfrm>
            <a:off x="5198424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1195;p16">
            <a:extLst>
              <a:ext uri="{FF2B5EF4-FFF2-40B4-BE49-F238E27FC236}">
                <a16:creationId xmlns:a16="http://schemas.microsoft.com/office/drawing/2014/main" id="{E1166090-C4E1-252E-EB11-FBC8D4661A1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1196;p16">
            <a:extLst>
              <a:ext uri="{FF2B5EF4-FFF2-40B4-BE49-F238E27FC236}">
                <a16:creationId xmlns:a16="http://schemas.microsoft.com/office/drawing/2014/main" id="{22F1A8D1-27E8-F889-1A08-3854F1D1C6C6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1197;p16">
            <a:extLst>
              <a:ext uri="{FF2B5EF4-FFF2-40B4-BE49-F238E27FC236}">
                <a16:creationId xmlns:a16="http://schemas.microsoft.com/office/drawing/2014/main" id="{CCE30012-88C3-CA3F-5727-BD4E333638BA}"/>
              </a:ext>
            </a:extLst>
          </p:cNvPr>
          <p:cNvSpPr/>
          <p:nvPr/>
        </p:nvSpPr>
        <p:spPr>
          <a:xfrm>
            <a:off x="519942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1198;p16">
            <a:extLst>
              <a:ext uri="{FF2B5EF4-FFF2-40B4-BE49-F238E27FC236}">
                <a16:creationId xmlns:a16="http://schemas.microsoft.com/office/drawing/2014/main" id="{8A5587A0-B5D0-3EF0-26B2-9612492225D6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1199;p16">
            <a:extLst>
              <a:ext uri="{FF2B5EF4-FFF2-40B4-BE49-F238E27FC236}">
                <a16:creationId xmlns:a16="http://schemas.microsoft.com/office/drawing/2014/main" id="{7FFE41AD-F271-D568-919A-8E691807EC21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1200;p16">
            <a:extLst>
              <a:ext uri="{FF2B5EF4-FFF2-40B4-BE49-F238E27FC236}">
                <a16:creationId xmlns:a16="http://schemas.microsoft.com/office/drawing/2014/main" id="{381CE6EF-FC03-B30B-8A95-35B1756D5AE9}"/>
              </a:ext>
            </a:extLst>
          </p:cNvPr>
          <p:cNvSpPr/>
          <p:nvPr/>
        </p:nvSpPr>
        <p:spPr>
          <a:xfrm>
            <a:off x="520044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1201;p16">
            <a:extLst>
              <a:ext uri="{FF2B5EF4-FFF2-40B4-BE49-F238E27FC236}">
                <a16:creationId xmlns:a16="http://schemas.microsoft.com/office/drawing/2014/main" id="{902AF977-B5E1-C180-4213-99B6C69BE65F}"/>
              </a:ext>
            </a:extLst>
          </p:cNvPr>
          <p:cNvSpPr/>
          <p:nvPr/>
        </p:nvSpPr>
        <p:spPr>
          <a:xfrm>
            <a:off x="5200447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1202;p16">
            <a:extLst>
              <a:ext uri="{FF2B5EF4-FFF2-40B4-BE49-F238E27FC236}">
                <a16:creationId xmlns:a16="http://schemas.microsoft.com/office/drawing/2014/main" id="{E0526FB1-9052-2FAC-A638-40F87D5CDDEC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1203;p16">
            <a:extLst>
              <a:ext uri="{FF2B5EF4-FFF2-40B4-BE49-F238E27FC236}">
                <a16:creationId xmlns:a16="http://schemas.microsoft.com/office/drawing/2014/main" id="{C235DACE-A03C-F25D-18EE-9586136F195A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1204;p16">
            <a:extLst>
              <a:ext uri="{FF2B5EF4-FFF2-40B4-BE49-F238E27FC236}">
                <a16:creationId xmlns:a16="http://schemas.microsoft.com/office/drawing/2014/main" id="{AFA480C2-6E12-A717-49F3-9848C5663F7D}"/>
              </a:ext>
            </a:extLst>
          </p:cNvPr>
          <p:cNvSpPr/>
          <p:nvPr/>
        </p:nvSpPr>
        <p:spPr>
          <a:xfrm>
            <a:off x="520147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1205;p16">
            <a:extLst>
              <a:ext uri="{FF2B5EF4-FFF2-40B4-BE49-F238E27FC236}">
                <a16:creationId xmlns:a16="http://schemas.microsoft.com/office/drawing/2014/main" id="{A54B4C12-2B23-6B4E-C48D-B6C01CB75BCF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1206;p16">
            <a:extLst>
              <a:ext uri="{FF2B5EF4-FFF2-40B4-BE49-F238E27FC236}">
                <a16:creationId xmlns:a16="http://schemas.microsoft.com/office/drawing/2014/main" id="{5D819B65-ACB4-67A9-9E78-A01F1F035397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1207;p16">
            <a:extLst>
              <a:ext uri="{FF2B5EF4-FFF2-40B4-BE49-F238E27FC236}">
                <a16:creationId xmlns:a16="http://schemas.microsoft.com/office/drawing/2014/main" id="{ADF79FBF-ACD1-801D-F083-47CEEB7E7AFC}"/>
              </a:ext>
            </a:extLst>
          </p:cNvPr>
          <p:cNvSpPr/>
          <p:nvPr/>
        </p:nvSpPr>
        <p:spPr>
          <a:xfrm>
            <a:off x="520246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1208;p16">
            <a:extLst>
              <a:ext uri="{FF2B5EF4-FFF2-40B4-BE49-F238E27FC236}">
                <a16:creationId xmlns:a16="http://schemas.microsoft.com/office/drawing/2014/main" id="{DD7E3F5E-8FA8-1743-6EAD-10AD8E67DEAF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1209;p16">
            <a:extLst>
              <a:ext uri="{FF2B5EF4-FFF2-40B4-BE49-F238E27FC236}">
                <a16:creationId xmlns:a16="http://schemas.microsoft.com/office/drawing/2014/main" id="{0EF3BB44-AB4B-C1EC-59B8-312D13EFFC94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1210;p16">
            <a:extLst>
              <a:ext uri="{FF2B5EF4-FFF2-40B4-BE49-F238E27FC236}">
                <a16:creationId xmlns:a16="http://schemas.microsoft.com/office/drawing/2014/main" id="{95836C20-1167-A493-D1AD-481980E66E9D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1211;p16">
            <a:extLst>
              <a:ext uri="{FF2B5EF4-FFF2-40B4-BE49-F238E27FC236}">
                <a16:creationId xmlns:a16="http://schemas.microsoft.com/office/drawing/2014/main" id="{1F184BC5-AB47-49BB-321B-F4A9D3AFF87C}"/>
              </a:ext>
            </a:extLst>
          </p:cNvPr>
          <p:cNvSpPr/>
          <p:nvPr/>
        </p:nvSpPr>
        <p:spPr>
          <a:xfrm>
            <a:off x="5203497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380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1212;p16">
            <a:extLst>
              <a:ext uri="{FF2B5EF4-FFF2-40B4-BE49-F238E27FC236}">
                <a16:creationId xmlns:a16="http://schemas.microsoft.com/office/drawing/2014/main" id="{BAD0AEF6-AA10-D9ED-812A-F8B742847658}"/>
              </a:ext>
            </a:extLst>
          </p:cNvPr>
          <p:cNvSpPr/>
          <p:nvPr/>
        </p:nvSpPr>
        <p:spPr>
          <a:xfrm>
            <a:off x="5158778" y="4074021"/>
            <a:ext cx="0" cy="13258"/>
          </a:xfrm>
          <a:custGeom>
            <a:avLst/>
            <a:gdLst/>
            <a:ahLst/>
            <a:cxnLst/>
            <a:rect l="l" t="t" r="r" b="b"/>
            <a:pathLst>
              <a:path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1213;p16">
            <a:extLst>
              <a:ext uri="{FF2B5EF4-FFF2-40B4-BE49-F238E27FC236}">
                <a16:creationId xmlns:a16="http://schemas.microsoft.com/office/drawing/2014/main" id="{A67F6AEA-E1B0-F8D1-4DCF-E311E8822ED3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1214;p16">
            <a:extLst>
              <a:ext uri="{FF2B5EF4-FFF2-40B4-BE49-F238E27FC236}">
                <a16:creationId xmlns:a16="http://schemas.microsoft.com/office/drawing/2014/main" id="{734F96B1-2CAA-D0C3-D080-0E2436B9AFE9}"/>
              </a:ext>
            </a:extLst>
          </p:cNvPr>
          <p:cNvSpPr/>
          <p:nvPr/>
        </p:nvSpPr>
        <p:spPr>
          <a:xfrm>
            <a:off x="515877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1215;p16">
            <a:extLst>
              <a:ext uri="{FF2B5EF4-FFF2-40B4-BE49-F238E27FC236}">
                <a16:creationId xmlns:a16="http://schemas.microsoft.com/office/drawing/2014/main" id="{553CD722-E16F-32CC-97FE-9A402A520F2E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1216;p16">
            <a:extLst>
              <a:ext uri="{FF2B5EF4-FFF2-40B4-BE49-F238E27FC236}">
                <a16:creationId xmlns:a16="http://schemas.microsoft.com/office/drawing/2014/main" id="{0BB02DE7-91FD-0DF6-3028-C1E3E5F05782}"/>
              </a:ext>
            </a:extLst>
          </p:cNvPr>
          <p:cNvSpPr/>
          <p:nvPr/>
        </p:nvSpPr>
        <p:spPr>
          <a:xfrm>
            <a:off x="51597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1217;p16">
            <a:extLst>
              <a:ext uri="{FF2B5EF4-FFF2-40B4-BE49-F238E27FC236}">
                <a16:creationId xmlns:a16="http://schemas.microsoft.com/office/drawing/2014/main" id="{2A547790-5D1C-B44C-BAD1-E715F7F99725}"/>
              </a:ext>
            </a:extLst>
          </p:cNvPr>
          <p:cNvSpPr/>
          <p:nvPr/>
        </p:nvSpPr>
        <p:spPr>
          <a:xfrm>
            <a:off x="51597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1218;p16">
            <a:extLst>
              <a:ext uri="{FF2B5EF4-FFF2-40B4-BE49-F238E27FC236}">
                <a16:creationId xmlns:a16="http://schemas.microsoft.com/office/drawing/2014/main" id="{05FE8E2F-62C9-E5C9-4CB1-073A05D30978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1219;p16">
            <a:extLst>
              <a:ext uri="{FF2B5EF4-FFF2-40B4-BE49-F238E27FC236}">
                <a16:creationId xmlns:a16="http://schemas.microsoft.com/office/drawing/2014/main" id="{86AEE4E2-9E83-0E9B-C450-0C8B19746C76}"/>
              </a:ext>
            </a:extLst>
          </p:cNvPr>
          <p:cNvSpPr/>
          <p:nvPr/>
        </p:nvSpPr>
        <p:spPr>
          <a:xfrm>
            <a:off x="51608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1220;p16">
            <a:extLst>
              <a:ext uri="{FF2B5EF4-FFF2-40B4-BE49-F238E27FC236}">
                <a16:creationId xmlns:a16="http://schemas.microsoft.com/office/drawing/2014/main" id="{12507B4B-B04E-A0E2-D4AB-DCB6F603431C}"/>
              </a:ext>
            </a:extLst>
          </p:cNvPr>
          <p:cNvSpPr/>
          <p:nvPr/>
        </p:nvSpPr>
        <p:spPr>
          <a:xfrm>
            <a:off x="516080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1221;p16">
            <a:extLst>
              <a:ext uri="{FF2B5EF4-FFF2-40B4-BE49-F238E27FC236}">
                <a16:creationId xmlns:a16="http://schemas.microsoft.com/office/drawing/2014/main" id="{F3DB36C1-6F88-73C8-AC0F-23F6E5B7CF57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1222;p16">
            <a:extLst>
              <a:ext uri="{FF2B5EF4-FFF2-40B4-BE49-F238E27FC236}">
                <a16:creationId xmlns:a16="http://schemas.microsoft.com/office/drawing/2014/main" id="{FAF0A84F-C2DA-5489-E380-4D3C22B54BA5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1223;p16">
            <a:extLst>
              <a:ext uri="{FF2B5EF4-FFF2-40B4-BE49-F238E27FC236}">
                <a16:creationId xmlns:a16="http://schemas.microsoft.com/office/drawing/2014/main" id="{5C142230-0D27-D5FF-DD8E-6BDC46753FC6}"/>
              </a:ext>
            </a:extLst>
          </p:cNvPr>
          <p:cNvSpPr/>
          <p:nvPr/>
        </p:nvSpPr>
        <p:spPr>
          <a:xfrm>
            <a:off x="5161828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1224;p16">
            <a:extLst>
              <a:ext uri="{FF2B5EF4-FFF2-40B4-BE49-F238E27FC236}">
                <a16:creationId xmlns:a16="http://schemas.microsoft.com/office/drawing/2014/main" id="{6414888C-C4BD-4F2C-59EA-63D289CC0892}"/>
              </a:ext>
            </a:extLst>
          </p:cNvPr>
          <p:cNvSpPr/>
          <p:nvPr/>
        </p:nvSpPr>
        <p:spPr>
          <a:xfrm>
            <a:off x="5161828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1225;p16">
            <a:extLst>
              <a:ext uri="{FF2B5EF4-FFF2-40B4-BE49-F238E27FC236}">
                <a16:creationId xmlns:a16="http://schemas.microsoft.com/office/drawing/2014/main" id="{D0383D51-A86B-E59A-EF84-CFA7E443CEBE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1226;p16">
            <a:extLst>
              <a:ext uri="{FF2B5EF4-FFF2-40B4-BE49-F238E27FC236}">
                <a16:creationId xmlns:a16="http://schemas.microsoft.com/office/drawing/2014/main" id="{378775EE-3208-945A-AD3A-268456E20CF9}"/>
              </a:ext>
            </a:extLst>
          </p:cNvPr>
          <p:cNvSpPr/>
          <p:nvPr/>
        </p:nvSpPr>
        <p:spPr>
          <a:xfrm>
            <a:off x="516282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1227;p16">
            <a:extLst>
              <a:ext uri="{FF2B5EF4-FFF2-40B4-BE49-F238E27FC236}">
                <a16:creationId xmlns:a16="http://schemas.microsoft.com/office/drawing/2014/main" id="{777456B9-7205-FFAA-6124-0F271FA82C3F}"/>
              </a:ext>
            </a:extLst>
          </p:cNvPr>
          <p:cNvSpPr/>
          <p:nvPr/>
        </p:nvSpPr>
        <p:spPr>
          <a:xfrm>
            <a:off x="516282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1228;p16">
            <a:extLst>
              <a:ext uri="{FF2B5EF4-FFF2-40B4-BE49-F238E27FC236}">
                <a16:creationId xmlns:a16="http://schemas.microsoft.com/office/drawing/2014/main" id="{082769EA-8FF7-11ED-0318-1FB13FDD31CD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1229;p16">
            <a:extLst>
              <a:ext uri="{FF2B5EF4-FFF2-40B4-BE49-F238E27FC236}">
                <a16:creationId xmlns:a16="http://schemas.microsoft.com/office/drawing/2014/main" id="{7E849FC4-ECAC-2384-77AC-C691EE602764}"/>
              </a:ext>
            </a:extLst>
          </p:cNvPr>
          <p:cNvSpPr/>
          <p:nvPr/>
        </p:nvSpPr>
        <p:spPr>
          <a:xfrm>
            <a:off x="51638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1230;p16">
            <a:extLst>
              <a:ext uri="{FF2B5EF4-FFF2-40B4-BE49-F238E27FC236}">
                <a16:creationId xmlns:a16="http://schemas.microsoft.com/office/drawing/2014/main" id="{E109E0A4-575A-598E-6885-9243C46CCD3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1231;p16">
            <a:extLst>
              <a:ext uri="{FF2B5EF4-FFF2-40B4-BE49-F238E27FC236}">
                <a16:creationId xmlns:a16="http://schemas.microsoft.com/office/drawing/2014/main" id="{F63ABA7C-6E5D-722C-4D33-D1573C316F69}"/>
              </a:ext>
            </a:extLst>
          </p:cNvPr>
          <p:cNvSpPr/>
          <p:nvPr/>
        </p:nvSpPr>
        <p:spPr>
          <a:xfrm>
            <a:off x="5163850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1232;p16">
            <a:extLst>
              <a:ext uri="{FF2B5EF4-FFF2-40B4-BE49-F238E27FC236}">
                <a16:creationId xmlns:a16="http://schemas.microsoft.com/office/drawing/2014/main" id="{EB0F20D3-3FF5-F6DA-D9CF-35334EC71CF4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1233;p16">
            <a:extLst>
              <a:ext uri="{FF2B5EF4-FFF2-40B4-BE49-F238E27FC236}">
                <a16:creationId xmlns:a16="http://schemas.microsoft.com/office/drawing/2014/main" id="{D0FFBB3B-0B59-06C6-9E22-FA3DB5240EBB}"/>
              </a:ext>
            </a:extLst>
          </p:cNvPr>
          <p:cNvSpPr/>
          <p:nvPr/>
        </p:nvSpPr>
        <p:spPr>
          <a:xfrm>
            <a:off x="51648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1234;p16">
            <a:extLst>
              <a:ext uri="{FF2B5EF4-FFF2-40B4-BE49-F238E27FC236}">
                <a16:creationId xmlns:a16="http://schemas.microsoft.com/office/drawing/2014/main" id="{C1170A09-5B6F-46D2-4812-0A69D87B6911}"/>
              </a:ext>
            </a:extLst>
          </p:cNvPr>
          <p:cNvSpPr/>
          <p:nvPr/>
        </p:nvSpPr>
        <p:spPr>
          <a:xfrm>
            <a:off x="516487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1235;p16">
            <a:extLst>
              <a:ext uri="{FF2B5EF4-FFF2-40B4-BE49-F238E27FC236}">
                <a16:creationId xmlns:a16="http://schemas.microsoft.com/office/drawing/2014/main" id="{7BE461B3-174C-8805-FB29-AAB179AE00B3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1236;p16">
            <a:extLst>
              <a:ext uri="{FF2B5EF4-FFF2-40B4-BE49-F238E27FC236}">
                <a16:creationId xmlns:a16="http://schemas.microsoft.com/office/drawing/2014/main" id="{F53F4084-779B-B53E-5B66-23894E86AD2E}"/>
              </a:ext>
            </a:extLst>
          </p:cNvPr>
          <p:cNvSpPr/>
          <p:nvPr/>
        </p:nvSpPr>
        <p:spPr>
          <a:xfrm>
            <a:off x="5165873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1237;p16">
            <a:extLst>
              <a:ext uri="{FF2B5EF4-FFF2-40B4-BE49-F238E27FC236}">
                <a16:creationId xmlns:a16="http://schemas.microsoft.com/office/drawing/2014/main" id="{B48B0D57-22D0-B51C-4E7F-859B9925CC8B}"/>
              </a:ext>
            </a:extLst>
          </p:cNvPr>
          <p:cNvSpPr/>
          <p:nvPr/>
        </p:nvSpPr>
        <p:spPr>
          <a:xfrm>
            <a:off x="5165873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1238;p16">
            <a:extLst>
              <a:ext uri="{FF2B5EF4-FFF2-40B4-BE49-F238E27FC236}">
                <a16:creationId xmlns:a16="http://schemas.microsoft.com/office/drawing/2014/main" id="{DEF8A683-E475-7499-CAA0-EADB9C119DFC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1239;p16">
            <a:extLst>
              <a:ext uri="{FF2B5EF4-FFF2-40B4-BE49-F238E27FC236}">
                <a16:creationId xmlns:a16="http://schemas.microsoft.com/office/drawing/2014/main" id="{A23EF985-7ABF-D19E-6F56-37E98F0D5DE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1240;p16">
            <a:extLst>
              <a:ext uri="{FF2B5EF4-FFF2-40B4-BE49-F238E27FC236}">
                <a16:creationId xmlns:a16="http://schemas.microsoft.com/office/drawing/2014/main" id="{2A2291DC-6EC2-09FE-3252-85C86663F81E}"/>
              </a:ext>
            </a:extLst>
          </p:cNvPr>
          <p:cNvSpPr/>
          <p:nvPr/>
        </p:nvSpPr>
        <p:spPr>
          <a:xfrm>
            <a:off x="516690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1241;p16">
            <a:extLst>
              <a:ext uri="{FF2B5EF4-FFF2-40B4-BE49-F238E27FC236}">
                <a16:creationId xmlns:a16="http://schemas.microsoft.com/office/drawing/2014/main" id="{AD0DA177-D224-33C5-6984-6210E5F1586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1242;p16">
            <a:extLst>
              <a:ext uri="{FF2B5EF4-FFF2-40B4-BE49-F238E27FC236}">
                <a16:creationId xmlns:a16="http://schemas.microsoft.com/office/drawing/2014/main" id="{62B66879-C76C-99FA-5BD1-AF1F36F87828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1243;p16">
            <a:extLst>
              <a:ext uri="{FF2B5EF4-FFF2-40B4-BE49-F238E27FC236}">
                <a16:creationId xmlns:a16="http://schemas.microsoft.com/office/drawing/2014/main" id="{3CD04E60-CE61-3080-2C5A-B2B337E038D6}"/>
              </a:ext>
            </a:extLst>
          </p:cNvPr>
          <p:cNvSpPr/>
          <p:nvPr/>
        </p:nvSpPr>
        <p:spPr>
          <a:xfrm>
            <a:off x="516792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1244;p16">
            <a:extLst>
              <a:ext uri="{FF2B5EF4-FFF2-40B4-BE49-F238E27FC236}">
                <a16:creationId xmlns:a16="http://schemas.microsoft.com/office/drawing/2014/main" id="{D247FDC7-6B05-EDB1-1B7E-4F0140D2E084}"/>
              </a:ext>
            </a:extLst>
          </p:cNvPr>
          <p:cNvSpPr/>
          <p:nvPr/>
        </p:nvSpPr>
        <p:spPr>
          <a:xfrm>
            <a:off x="516792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1245;p16">
            <a:extLst>
              <a:ext uri="{FF2B5EF4-FFF2-40B4-BE49-F238E27FC236}">
                <a16:creationId xmlns:a16="http://schemas.microsoft.com/office/drawing/2014/main" id="{60D7C714-6D0E-374F-3492-766486DE7B00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1246;p16">
            <a:extLst>
              <a:ext uri="{FF2B5EF4-FFF2-40B4-BE49-F238E27FC236}">
                <a16:creationId xmlns:a16="http://schemas.microsoft.com/office/drawing/2014/main" id="{0DB07EB2-4A9B-CE74-482C-2D54D32B555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1247;p16">
            <a:extLst>
              <a:ext uri="{FF2B5EF4-FFF2-40B4-BE49-F238E27FC236}">
                <a16:creationId xmlns:a16="http://schemas.microsoft.com/office/drawing/2014/main" id="{70B862FF-E845-93A1-C9A8-2E148B0C98D3}"/>
              </a:ext>
            </a:extLst>
          </p:cNvPr>
          <p:cNvSpPr/>
          <p:nvPr/>
        </p:nvSpPr>
        <p:spPr>
          <a:xfrm>
            <a:off x="516892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1248;p16">
            <a:extLst>
              <a:ext uri="{FF2B5EF4-FFF2-40B4-BE49-F238E27FC236}">
                <a16:creationId xmlns:a16="http://schemas.microsoft.com/office/drawing/2014/main" id="{B39229E1-BAED-E933-4113-E2773A7D96FD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1249;p16">
            <a:extLst>
              <a:ext uri="{FF2B5EF4-FFF2-40B4-BE49-F238E27FC236}">
                <a16:creationId xmlns:a16="http://schemas.microsoft.com/office/drawing/2014/main" id="{17A0BA68-FC99-A39F-0964-2D8DD1A804A3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1250;p16">
            <a:extLst>
              <a:ext uri="{FF2B5EF4-FFF2-40B4-BE49-F238E27FC236}">
                <a16:creationId xmlns:a16="http://schemas.microsoft.com/office/drawing/2014/main" id="{A966179B-FD19-8893-C11C-08F3B82AE104}"/>
              </a:ext>
            </a:extLst>
          </p:cNvPr>
          <p:cNvSpPr/>
          <p:nvPr/>
        </p:nvSpPr>
        <p:spPr>
          <a:xfrm>
            <a:off x="5169950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1251;p16">
            <a:extLst>
              <a:ext uri="{FF2B5EF4-FFF2-40B4-BE49-F238E27FC236}">
                <a16:creationId xmlns:a16="http://schemas.microsoft.com/office/drawing/2014/main" id="{312994B7-A2EF-5ACF-4D27-4781F2C17DC5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1252;p16">
            <a:extLst>
              <a:ext uri="{FF2B5EF4-FFF2-40B4-BE49-F238E27FC236}">
                <a16:creationId xmlns:a16="http://schemas.microsoft.com/office/drawing/2014/main" id="{0C6E1531-4176-1F2F-9AD5-3436F005680E}"/>
              </a:ext>
            </a:extLst>
          </p:cNvPr>
          <p:cNvSpPr/>
          <p:nvPr/>
        </p:nvSpPr>
        <p:spPr>
          <a:xfrm>
            <a:off x="517097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1253;p16">
            <a:extLst>
              <a:ext uri="{FF2B5EF4-FFF2-40B4-BE49-F238E27FC236}">
                <a16:creationId xmlns:a16="http://schemas.microsoft.com/office/drawing/2014/main" id="{5A53AFB0-FA39-E74C-0F2A-578FB3E4D5C9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1254;p16">
            <a:extLst>
              <a:ext uri="{FF2B5EF4-FFF2-40B4-BE49-F238E27FC236}">
                <a16:creationId xmlns:a16="http://schemas.microsoft.com/office/drawing/2014/main" id="{33B35838-2097-F05E-160E-3FF910D91ADB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1255;p16">
            <a:extLst>
              <a:ext uri="{FF2B5EF4-FFF2-40B4-BE49-F238E27FC236}">
                <a16:creationId xmlns:a16="http://schemas.microsoft.com/office/drawing/2014/main" id="{669443D8-0D87-F1CC-FFBB-74E3BB193E63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1256;p16">
            <a:extLst>
              <a:ext uri="{FF2B5EF4-FFF2-40B4-BE49-F238E27FC236}">
                <a16:creationId xmlns:a16="http://schemas.microsoft.com/office/drawing/2014/main" id="{A0D10738-E09B-5CBC-793A-74AF5A235A5D}"/>
              </a:ext>
            </a:extLst>
          </p:cNvPr>
          <p:cNvSpPr/>
          <p:nvPr/>
        </p:nvSpPr>
        <p:spPr>
          <a:xfrm>
            <a:off x="5079453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1257;p16">
            <a:extLst>
              <a:ext uri="{FF2B5EF4-FFF2-40B4-BE49-F238E27FC236}">
                <a16:creationId xmlns:a16="http://schemas.microsoft.com/office/drawing/2014/main" id="{C65F328B-DE19-8BB4-1CD2-3FC1285A3CAE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1258;p16">
            <a:extLst>
              <a:ext uri="{FF2B5EF4-FFF2-40B4-BE49-F238E27FC236}">
                <a16:creationId xmlns:a16="http://schemas.microsoft.com/office/drawing/2014/main" id="{7784E994-AB98-331D-CD6B-1458E2AAD7D4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1259;p16">
            <a:extLst>
              <a:ext uri="{FF2B5EF4-FFF2-40B4-BE49-F238E27FC236}">
                <a16:creationId xmlns:a16="http://schemas.microsoft.com/office/drawing/2014/main" id="{EF735D70-8B78-BB40-E6FF-D817B9012866}"/>
              </a:ext>
            </a:extLst>
          </p:cNvPr>
          <p:cNvSpPr/>
          <p:nvPr/>
        </p:nvSpPr>
        <p:spPr>
          <a:xfrm>
            <a:off x="508048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1260;p16">
            <a:extLst>
              <a:ext uri="{FF2B5EF4-FFF2-40B4-BE49-F238E27FC236}">
                <a16:creationId xmlns:a16="http://schemas.microsoft.com/office/drawing/2014/main" id="{17395519-0545-C9EE-6EC6-FEDFD2A72F23}"/>
              </a:ext>
            </a:extLst>
          </p:cNvPr>
          <p:cNvSpPr/>
          <p:nvPr/>
        </p:nvSpPr>
        <p:spPr>
          <a:xfrm>
            <a:off x="508048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1261;p16">
            <a:extLst>
              <a:ext uri="{FF2B5EF4-FFF2-40B4-BE49-F238E27FC236}">
                <a16:creationId xmlns:a16="http://schemas.microsoft.com/office/drawing/2014/main" id="{FE5E1B2D-0991-8A57-D520-0DB84A39B886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1262;p16">
            <a:extLst>
              <a:ext uri="{FF2B5EF4-FFF2-40B4-BE49-F238E27FC236}">
                <a16:creationId xmlns:a16="http://schemas.microsoft.com/office/drawing/2014/main" id="{C8E8AF50-B270-4F6F-B21D-5A7652620C53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1263;p16">
            <a:extLst>
              <a:ext uri="{FF2B5EF4-FFF2-40B4-BE49-F238E27FC236}">
                <a16:creationId xmlns:a16="http://schemas.microsoft.com/office/drawing/2014/main" id="{44F489B0-7CC9-657F-0A18-D60318567AA8}"/>
              </a:ext>
            </a:extLst>
          </p:cNvPr>
          <p:cNvSpPr/>
          <p:nvPr/>
        </p:nvSpPr>
        <p:spPr>
          <a:xfrm>
            <a:off x="50815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1264;p16">
            <a:extLst>
              <a:ext uri="{FF2B5EF4-FFF2-40B4-BE49-F238E27FC236}">
                <a16:creationId xmlns:a16="http://schemas.microsoft.com/office/drawing/2014/main" id="{0CB40C9B-14BD-1335-B181-8655DABA86F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1265;p16">
            <a:extLst>
              <a:ext uri="{FF2B5EF4-FFF2-40B4-BE49-F238E27FC236}">
                <a16:creationId xmlns:a16="http://schemas.microsoft.com/office/drawing/2014/main" id="{33789EA4-9D9A-6740-7E92-12FCFECEFFDB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1266;p16">
            <a:extLst>
              <a:ext uri="{FF2B5EF4-FFF2-40B4-BE49-F238E27FC236}">
                <a16:creationId xmlns:a16="http://schemas.microsoft.com/office/drawing/2014/main" id="{BA955AF2-3CE6-B87F-43EE-429B790501BA}"/>
              </a:ext>
            </a:extLst>
          </p:cNvPr>
          <p:cNvSpPr/>
          <p:nvPr/>
        </p:nvSpPr>
        <p:spPr>
          <a:xfrm>
            <a:off x="50825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1267;p16">
            <a:extLst>
              <a:ext uri="{FF2B5EF4-FFF2-40B4-BE49-F238E27FC236}">
                <a16:creationId xmlns:a16="http://schemas.microsoft.com/office/drawing/2014/main" id="{5508FFB4-3AF4-B28C-0EF3-2454F8C8E4F7}"/>
              </a:ext>
            </a:extLst>
          </p:cNvPr>
          <p:cNvSpPr/>
          <p:nvPr/>
        </p:nvSpPr>
        <p:spPr>
          <a:xfrm>
            <a:off x="50825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1268;p16">
            <a:extLst>
              <a:ext uri="{FF2B5EF4-FFF2-40B4-BE49-F238E27FC236}">
                <a16:creationId xmlns:a16="http://schemas.microsoft.com/office/drawing/2014/main" id="{32BEF1D5-FD64-9786-A646-16BC0E84D70A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1269;p16">
            <a:extLst>
              <a:ext uri="{FF2B5EF4-FFF2-40B4-BE49-F238E27FC236}">
                <a16:creationId xmlns:a16="http://schemas.microsoft.com/office/drawing/2014/main" id="{685928E9-7DC5-B249-6D7B-FDD3C023213C}"/>
              </a:ext>
            </a:extLst>
          </p:cNvPr>
          <p:cNvSpPr/>
          <p:nvPr/>
        </p:nvSpPr>
        <p:spPr>
          <a:xfrm>
            <a:off x="5083530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1270;p16">
            <a:extLst>
              <a:ext uri="{FF2B5EF4-FFF2-40B4-BE49-F238E27FC236}">
                <a16:creationId xmlns:a16="http://schemas.microsoft.com/office/drawing/2014/main" id="{F1A99AF6-A766-818D-5C91-A01D7DD4AD12}"/>
              </a:ext>
            </a:extLst>
          </p:cNvPr>
          <p:cNvSpPr/>
          <p:nvPr/>
        </p:nvSpPr>
        <p:spPr>
          <a:xfrm>
            <a:off x="5083530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1271;p16">
            <a:extLst>
              <a:ext uri="{FF2B5EF4-FFF2-40B4-BE49-F238E27FC236}">
                <a16:creationId xmlns:a16="http://schemas.microsoft.com/office/drawing/2014/main" id="{18732468-A49B-84AD-7E75-9CA2C9A0F995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1272;p16">
            <a:extLst>
              <a:ext uri="{FF2B5EF4-FFF2-40B4-BE49-F238E27FC236}">
                <a16:creationId xmlns:a16="http://schemas.microsoft.com/office/drawing/2014/main" id="{88121132-38B1-7D7B-EC92-9288B04F1316}"/>
              </a:ext>
            </a:extLst>
          </p:cNvPr>
          <p:cNvSpPr/>
          <p:nvPr/>
        </p:nvSpPr>
        <p:spPr>
          <a:xfrm>
            <a:off x="508455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1273;p16">
            <a:extLst>
              <a:ext uri="{FF2B5EF4-FFF2-40B4-BE49-F238E27FC236}">
                <a16:creationId xmlns:a16="http://schemas.microsoft.com/office/drawing/2014/main" id="{56568286-6D4F-B9E5-DDE3-16A07B50C5F3}"/>
              </a:ext>
            </a:extLst>
          </p:cNvPr>
          <p:cNvSpPr/>
          <p:nvPr/>
        </p:nvSpPr>
        <p:spPr>
          <a:xfrm>
            <a:off x="508455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1274;p16">
            <a:extLst>
              <a:ext uri="{FF2B5EF4-FFF2-40B4-BE49-F238E27FC236}">
                <a16:creationId xmlns:a16="http://schemas.microsoft.com/office/drawing/2014/main" id="{69721EA9-AE8D-DD82-FC31-18C4B2BEDEF2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1275;p16">
            <a:extLst>
              <a:ext uri="{FF2B5EF4-FFF2-40B4-BE49-F238E27FC236}">
                <a16:creationId xmlns:a16="http://schemas.microsoft.com/office/drawing/2014/main" id="{859BD542-86A5-5309-EBD9-FB673E5A598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1276;p16">
            <a:extLst>
              <a:ext uri="{FF2B5EF4-FFF2-40B4-BE49-F238E27FC236}">
                <a16:creationId xmlns:a16="http://schemas.microsoft.com/office/drawing/2014/main" id="{CEF02CCE-AE22-3088-FD88-2D7696424D55}"/>
              </a:ext>
            </a:extLst>
          </p:cNvPr>
          <p:cNvSpPr/>
          <p:nvPr/>
        </p:nvSpPr>
        <p:spPr>
          <a:xfrm>
            <a:off x="508555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1277;p16">
            <a:extLst>
              <a:ext uri="{FF2B5EF4-FFF2-40B4-BE49-F238E27FC236}">
                <a16:creationId xmlns:a16="http://schemas.microsoft.com/office/drawing/2014/main" id="{A66485E5-C907-7C0D-AFD0-A8D5094A0FCC}"/>
              </a:ext>
            </a:extLst>
          </p:cNvPr>
          <p:cNvSpPr/>
          <p:nvPr/>
        </p:nvSpPr>
        <p:spPr>
          <a:xfrm>
            <a:off x="508555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1278;p16">
            <a:extLst>
              <a:ext uri="{FF2B5EF4-FFF2-40B4-BE49-F238E27FC236}">
                <a16:creationId xmlns:a16="http://schemas.microsoft.com/office/drawing/2014/main" id="{0FDD50FD-DF87-A48A-4AC8-1915AEC69253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1279;p16">
            <a:extLst>
              <a:ext uri="{FF2B5EF4-FFF2-40B4-BE49-F238E27FC236}">
                <a16:creationId xmlns:a16="http://schemas.microsoft.com/office/drawing/2014/main" id="{5C9D6EF3-D3D6-A775-AD37-E37335929291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1280;p16">
            <a:extLst>
              <a:ext uri="{FF2B5EF4-FFF2-40B4-BE49-F238E27FC236}">
                <a16:creationId xmlns:a16="http://schemas.microsoft.com/office/drawing/2014/main" id="{87670062-207C-2968-F6C1-03C0BB811DBD}"/>
              </a:ext>
            </a:extLst>
          </p:cNvPr>
          <p:cNvSpPr/>
          <p:nvPr/>
        </p:nvSpPr>
        <p:spPr>
          <a:xfrm>
            <a:off x="508657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1281;p16">
            <a:extLst>
              <a:ext uri="{FF2B5EF4-FFF2-40B4-BE49-F238E27FC236}">
                <a16:creationId xmlns:a16="http://schemas.microsoft.com/office/drawing/2014/main" id="{AD4B3B04-5540-67A1-FC8A-93717323BC5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1282;p16">
            <a:extLst>
              <a:ext uri="{FF2B5EF4-FFF2-40B4-BE49-F238E27FC236}">
                <a16:creationId xmlns:a16="http://schemas.microsoft.com/office/drawing/2014/main" id="{590078FC-9134-FF58-A173-9C1868DD4FBC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1283;p16">
            <a:extLst>
              <a:ext uri="{FF2B5EF4-FFF2-40B4-BE49-F238E27FC236}">
                <a16:creationId xmlns:a16="http://schemas.microsoft.com/office/drawing/2014/main" id="{8DC52DA0-0BA3-DA21-07E6-230025CCA797}"/>
              </a:ext>
            </a:extLst>
          </p:cNvPr>
          <p:cNvSpPr/>
          <p:nvPr/>
        </p:nvSpPr>
        <p:spPr>
          <a:xfrm>
            <a:off x="5087607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1284;p16">
            <a:extLst>
              <a:ext uri="{FF2B5EF4-FFF2-40B4-BE49-F238E27FC236}">
                <a16:creationId xmlns:a16="http://schemas.microsoft.com/office/drawing/2014/main" id="{A5D1369C-C285-4378-3B1B-A3340F571CEA}"/>
              </a:ext>
            </a:extLst>
          </p:cNvPr>
          <p:cNvSpPr/>
          <p:nvPr/>
        </p:nvSpPr>
        <p:spPr>
          <a:xfrm>
            <a:off x="5087607" y="4108595"/>
            <a:ext cx="1027" cy="11204"/>
          </a:xfrm>
          <a:custGeom>
            <a:avLst/>
            <a:gdLst/>
            <a:ahLst/>
            <a:cxnLst/>
            <a:rect l="l" t="t" r="r" b="b"/>
            <a:pathLst>
              <a:path w="32" h="349" fill="none" extrusionOk="0">
                <a:moveTo>
                  <a:pt x="0" y="0"/>
                </a:moveTo>
                <a:lnTo>
                  <a:pt x="32" y="0"/>
                </a:lnTo>
                <a:lnTo>
                  <a:pt x="32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1285;p16">
            <a:extLst>
              <a:ext uri="{FF2B5EF4-FFF2-40B4-BE49-F238E27FC236}">
                <a16:creationId xmlns:a16="http://schemas.microsoft.com/office/drawing/2014/main" id="{F2734E91-DCA6-4DBB-4B44-644614593737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1286;p16">
            <a:extLst>
              <a:ext uri="{FF2B5EF4-FFF2-40B4-BE49-F238E27FC236}">
                <a16:creationId xmlns:a16="http://schemas.microsoft.com/office/drawing/2014/main" id="{B7CD6EC8-5150-5F9F-1FE4-711ABFA7A64B}"/>
              </a:ext>
            </a:extLst>
          </p:cNvPr>
          <p:cNvSpPr/>
          <p:nvPr/>
        </p:nvSpPr>
        <p:spPr>
          <a:xfrm>
            <a:off x="5088602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1287;p16">
            <a:extLst>
              <a:ext uri="{FF2B5EF4-FFF2-40B4-BE49-F238E27FC236}">
                <a16:creationId xmlns:a16="http://schemas.microsoft.com/office/drawing/2014/main" id="{6482FE14-55F1-C06A-598E-EF8745534FE9}"/>
              </a:ext>
            </a:extLst>
          </p:cNvPr>
          <p:cNvSpPr/>
          <p:nvPr/>
        </p:nvSpPr>
        <p:spPr>
          <a:xfrm>
            <a:off x="5088602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3" y="0"/>
                </a:lnTo>
                <a:lnTo>
                  <a:pt x="33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1288;p16">
            <a:extLst>
              <a:ext uri="{FF2B5EF4-FFF2-40B4-BE49-F238E27FC236}">
                <a16:creationId xmlns:a16="http://schemas.microsoft.com/office/drawing/2014/main" id="{E8319D8C-4A04-39CC-2FCB-3BCE054B6C39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1289;p16">
            <a:extLst>
              <a:ext uri="{FF2B5EF4-FFF2-40B4-BE49-F238E27FC236}">
                <a16:creationId xmlns:a16="http://schemas.microsoft.com/office/drawing/2014/main" id="{C2B9F31B-9E5C-B9B7-50FC-BC448381B181}"/>
              </a:ext>
            </a:extLst>
          </p:cNvPr>
          <p:cNvSpPr/>
          <p:nvPr/>
        </p:nvSpPr>
        <p:spPr>
          <a:xfrm>
            <a:off x="5089629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0"/>
                </a:lnTo>
                <a:lnTo>
                  <a:pt x="1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1290;p16">
            <a:extLst>
              <a:ext uri="{FF2B5EF4-FFF2-40B4-BE49-F238E27FC236}">
                <a16:creationId xmlns:a16="http://schemas.microsoft.com/office/drawing/2014/main" id="{9520175C-0FB8-8332-9271-D03C3DA90D5C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1291;p16">
            <a:extLst>
              <a:ext uri="{FF2B5EF4-FFF2-40B4-BE49-F238E27FC236}">
                <a16:creationId xmlns:a16="http://schemas.microsoft.com/office/drawing/2014/main" id="{0CBB7D2C-F058-AB08-C6E3-14068EA61F89}"/>
              </a:ext>
            </a:extLst>
          </p:cNvPr>
          <p:cNvSpPr/>
          <p:nvPr/>
        </p:nvSpPr>
        <p:spPr>
          <a:xfrm>
            <a:off x="5089629" y="4108595"/>
            <a:ext cx="1059" cy="11204"/>
          </a:xfrm>
          <a:custGeom>
            <a:avLst/>
            <a:gdLst/>
            <a:ahLst/>
            <a:cxnLst/>
            <a:rect l="l" t="t" r="r" b="b"/>
            <a:pathLst>
              <a:path w="33" h="349" fill="none" extrusionOk="0">
                <a:moveTo>
                  <a:pt x="1" y="0"/>
                </a:moveTo>
                <a:lnTo>
                  <a:pt x="32" y="0"/>
                </a:lnTo>
                <a:lnTo>
                  <a:pt x="32" y="349"/>
                </a:lnTo>
                <a:lnTo>
                  <a:pt x="1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1292;p16">
            <a:extLst>
              <a:ext uri="{FF2B5EF4-FFF2-40B4-BE49-F238E27FC236}">
                <a16:creationId xmlns:a16="http://schemas.microsoft.com/office/drawing/2014/main" id="{97AFB10E-1320-1488-6218-47B776EEB5B6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0"/>
                </a:moveTo>
                <a:lnTo>
                  <a:pt x="0" y="0"/>
                </a:lnTo>
                <a:lnTo>
                  <a:pt x="0" y="349"/>
                </a:lnTo>
                <a:lnTo>
                  <a:pt x="0" y="349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1293;p16">
            <a:extLst>
              <a:ext uri="{FF2B5EF4-FFF2-40B4-BE49-F238E27FC236}">
                <a16:creationId xmlns:a16="http://schemas.microsoft.com/office/drawing/2014/main" id="{195DA2C5-89D9-4C02-190F-D717F28551B8}"/>
              </a:ext>
            </a:extLst>
          </p:cNvPr>
          <p:cNvSpPr/>
          <p:nvPr/>
        </p:nvSpPr>
        <p:spPr>
          <a:xfrm>
            <a:off x="5090656" y="410859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0" y="349"/>
                </a:moveTo>
                <a:lnTo>
                  <a:pt x="0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1294;p16">
            <a:extLst>
              <a:ext uri="{FF2B5EF4-FFF2-40B4-BE49-F238E27FC236}">
                <a16:creationId xmlns:a16="http://schemas.microsoft.com/office/drawing/2014/main" id="{C1815438-2E79-F238-0C32-779F5932ADFD}"/>
              </a:ext>
            </a:extLst>
          </p:cNvPr>
          <p:cNvSpPr/>
          <p:nvPr/>
        </p:nvSpPr>
        <p:spPr>
          <a:xfrm>
            <a:off x="4998137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1295;p16">
            <a:extLst>
              <a:ext uri="{FF2B5EF4-FFF2-40B4-BE49-F238E27FC236}">
                <a16:creationId xmlns:a16="http://schemas.microsoft.com/office/drawing/2014/main" id="{FE572E5E-15B3-23C8-61FB-51A92E88576A}"/>
              </a:ext>
            </a:extLst>
          </p:cNvPr>
          <p:cNvSpPr/>
          <p:nvPr/>
        </p:nvSpPr>
        <p:spPr>
          <a:xfrm>
            <a:off x="49991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1296;p16">
            <a:extLst>
              <a:ext uri="{FF2B5EF4-FFF2-40B4-BE49-F238E27FC236}">
                <a16:creationId xmlns:a16="http://schemas.microsoft.com/office/drawing/2014/main" id="{3A660871-21A4-05FF-1DB4-EDFAA6957F8E}"/>
              </a:ext>
            </a:extLst>
          </p:cNvPr>
          <p:cNvSpPr/>
          <p:nvPr/>
        </p:nvSpPr>
        <p:spPr>
          <a:xfrm>
            <a:off x="499913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1297;p16">
            <a:extLst>
              <a:ext uri="{FF2B5EF4-FFF2-40B4-BE49-F238E27FC236}">
                <a16:creationId xmlns:a16="http://schemas.microsoft.com/office/drawing/2014/main" id="{9FC1356C-DD63-2690-E3AC-1C70A923DEF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1298;p16">
            <a:extLst>
              <a:ext uri="{FF2B5EF4-FFF2-40B4-BE49-F238E27FC236}">
                <a16:creationId xmlns:a16="http://schemas.microsoft.com/office/drawing/2014/main" id="{100E1395-BBF3-ACB2-D248-BBFC043F408E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1299;p16">
            <a:extLst>
              <a:ext uri="{FF2B5EF4-FFF2-40B4-BE49-F238E27FC236}">
                <a16:creationId xmlns:a16="http://schemas.microsoft.com/office/drawing/2014/main" id="{F6EE8DB2-75BD-EBA4-FEDC-B7BFD250A2DC}"/>
              </a:ext>
            </a:extLst>
          </p:cNvPr>
          <p:cNvSpPr/>
          <p:nvPr/>
        </p:nvSpPr>
        <p:spPr>
          <a:xfrm>
            <a:off x="50001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1300;p16">
            <a:extLst>
              <a:ext uri="{FF2B5EF4-FFF2-40B4-BE49-F238E27FC236}">
                <a16:creationId xmlns:a16="http://schemas.microsoft.com/office/drawing/2014/main" id="{16DBEC0A-C102-3134-128A-83E24439C179}"/>
              </a:ext>
            </a:extLst>
          </p:cNvPr>
          <p:cNvSpPr/>
          <p:nvPr/>
        </p:nvSpPr>
        <p:spPr>
          <a:xfrm>
            <a:off x="50001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1301;p16">
            <a:extLst>
              <a:ext uri="{FF2B5EF4-FFF2-40B4-BE49-F238E27FC236}">
                <a16:creationId xmlns:a16="http://schemas.microsoft.com/office/drawing/2014/main" id="{E8E6F2A0-242B-7268-945F-36ECFCCE638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1302;p16">
            <a:extLst>
              <a:ext uri="{FF2B5EF4-FFF2-40B4-BE49-F238E27FC236}">
                <a16:creationId xmlns:a16="http://schemas.microsoft.com/office/drawing/2014/main" id="{45AEA001-21C2-B239-B673-0D1961C16F70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1303;p16">
            <a:extLst>
              <a:ext uri="{FF2B5EF4-FFF2-40B4-BE49-F238E27FC236}">
                <a16:creationId xmlns:a16="http://schemas.microsoft.com/office/drawing/2014/main" id="{A1E901BB-C6E6-2AA0-8FB2-4459F5F4DF5E}"/>
              </a:ext>
            </a:extLst>
          </p:cNvPr>
          <p:cNvSpPr/>
          <p:nvPr/>
        </p:nvSpPr>
        <p:spPr>
          <a:xfrm>
            <a:off x="5001187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1304;p16">
            <a:extLst>
              <a:ext uri="{FF2B5EF4-FFF2-40B4-BE49-F238E27FC236}">
                <a16:creationId xmlns:a16="http://schemas.microsoft.com/office/drawing/2014/main" id="{D67F6CBE-653C-3357-6A3A-0A8963C6CCC7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1305;p16">
            <a:extLst>
              <a:ext uri="{FF2B5EF4-FFF2-40B4-BE49-F238E27FC236}">
                <a16:creationId xmlns:a16="http://schemas.microsoft.com/office/drawing/2014/main" id="{2CDC1B16-E5B6-88B0-E7FD-47981AC3C56E}"/>
              </a:ext>
            </a:extLst>
          </p:cNvPr>
          <p:cNvSpPr/>
          <p:nvPr/>
        </p:nvSpPr>
        <p:spPr>
          <a:xfrm>
            <a:off x="500218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1306;p16">
            <a:extLst>
              <a:ext uri="{FF2B5EF4-FFF2-40B4-BE49-F238E27FC236}">
                <a16:creationId xmlns:a16="http://schemas.microsoft.com/office/drawing/2014/main" id="{7C7A0090-8AC1-304B-C2BC-73F51AB48433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1307;p16">
            <a:extLst>
              <a:ext uri="{FF2B5EF4-FFF2-40B4-BE49-F238E27FC236}">
                <a16:creationId xmlns:a16="http://schemas.microsoft.com/office/drawing/2014/main" id="{C6985906-78DA-9CA7-0957-38B5C874F541}"/>
              </a:ext>
            </a:extLst>
          </p:cNvPr>
          <p:cNvSpPr/>
          <p:nvPr/>
        </p:nvSpPr>
        <p:spPr>
          <a:xfrm>
            <a:off x="5002182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1308;p16">
            <a:extLst>
              <a:ext uri="{FF2B5EF4-FFF2-40B4-BE49-F238E27FC236}">
                <a16:creationId xmlns:a16="http://schemas.microsoft.com/office/drawing/2014/main" id="{AD37C247-62E8-2A98-E40D-57F2E0AF05E0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1309;p16">
            <a:extLst>
              <a:ext uri="{FF2B5EF4-FFF2-40B4-BE49-F238E27FC236}">
                <a16:creationId xmlns:a16="http://schemas.microsoft.com/office/drawing/2014/main" id="{09A72192-40C0-9373-A927-AAF76E839674}"/>
              </a:ext>
            </a:extLst>
          </p:cNvPr>
          <p:cNvSpPr/>
          <p:nvPr/>
        </p:nvSpPr>
        <p:spPr>
          <a:xfrm>
            <a:off x="50032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1310;p16">
            <a:extLst>
              <a:ext uri="{FF2B5EF4-FFF2-40B4-BE49-F238E27FC236}">
                <a16:creationId xmlns:a16="http://schemas.microsoft.com/office/drawing/2014/main" id="{9CEEA91C-4C45-175C-BC49-A5C845053A6C}"/>
              </a:ext>
            </a:extLst>
          </p:cNvPr>
          <p:cNvSpPr/>
          <p:nvPr/>
        </p:nvSpPr>
        <p:spPr>
          <a:xfrm>
            <a:off x="50032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1311;p16">
            <a:extLst>
              <a:ext uri="{FF2B5EF4-FFF2-40B4-BE49-F238E27FC236}">
                <a16:creationId xmlns:a16="http://schemas.microsoft.com/office/drawing/2014/main" id="{9F6D38A4-DAEE-0C8E-E455-354336B6B6C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1312;p16">
            <a:extLst>
              <a:ext uri="{FF2B5EF4-FFF2-40B4-BE49-F238E27FC236}">
                <a16:creationId xmlns:a16="http://schemas.microsoft.com/office/drawing/2014/main" id="{EC5926D5-63EE-CFAA-1B1A-B53A52FBDAEE}"/>
              </a:ext>
            </a:extLst>
          </p:cNvPr>
          <p:cNvSpPr/>
          <p:nvPr/>
        </p:nvSpPr>
        <p:spPr>
          <a:xfrm>
            <a:off x="50042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1313;p16">
            <a:extLst>
              <a:ext uri="{FF2B5EF4-FFF2-40B4-BE49-F238E27FC236}">
                <a16:creationId xmlns:a16="http://schemas.microsoft.com/office/drawing/2014/main" id="{FA3A78E8-F3E2-AB49-D326-8BF036F6C938}"/>
              </a:ext>
            </a:extLst>
          </p:cNvPr>
          <p:cNvSpPr/>
          <p:nvPr/>
        </p:nvSpPr>
        <p:spPr>
          <a:xfrm>
            <a:off x="500423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1314;p16">
            <a:extLst>
              <a:ext uri="{FF2B5EF4-FFF2-40B4-BE49-F238E27FC236}">
                <a16:creationId xmlns:a16="http://schemas.microsoft.com/office/drawing/2014/main" id="{FD608481-CD96-EED2-9533-BF9EA177F893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1315;p16">
            <a:extLst>
              <a:ext uri="{FF2B5EF4-FFF2-40B4-BE49-F238E27FC236}">
                <a16:creationId xmlns:a16="http://schemas.microsoft.com/office/drawing/2014/main" id="{FFD2DA2F-2E98-B31C-3E3D-1B82F04708AA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1316;p16">
            <a:extLst>
              <a:ext uri="{FF2B5EF4-FFF2-40B4-BE49-F238E27FC236}">
                <a16:creationId xmlns:a16="http://schemas.microsoft.com/office/drawing/2014/main" id="{A9CB7D6B-AD3C-FBBF-ABAC-DA6CBBEB59ED}"/>
              </a:ext>
            </a:extLst>
          </p:cNvPr>
          <p:cNvSpPr/>
          <p:nvPr/>
        </p:nvSpPr>
        <p:spPr>
          <a:xfrm>
            <a:off x="5005232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1317;p16">
            <a:extLst>
              <a:ext uri="{FF2B5EF4-FFF2-40B4-BE49-F238E27FC236}">
                <a16:creationId xmlns:a16="http://schemas.microsoft.com/office/drawing/2014/main" id="{252B4C98-2F62-1981-A686-53E2ABC13F90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1318;p16">
            <a:extLst>
              <a:ext uri="{FF2B5EF4-FFF2-40B4-BE49-F238E27FC236}">
                <a16:creationId xmlns:a16="http://schemas.microsoft.com/office/drawing/2014/main" id="{31BB499B-7970-F422-233E-EFAE4DB2A877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1319;p16">
            <a:extLst>
              <a:ext uri="{FF2B5EF4-FFF2-40B4-BE49-F238E27FC236}">
                <a16:creationId xmlns:a16="http://schemas.microsoft.com/office/drawing/2014/main" id="{290E1F4F-467A-5170-55B2-324CB69D9C45}"/>
              </a:ext>
            </a:extLst>
          </p:cNvPr>
          <p:cNvSpPr/>
          <p:nvPr/>
        </p:nvSpPr>
        <p:spPr>
          <a:xfrm>
            <a:off x="500625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1320;p16">
            <a:extLst>
              <a:ext uri="{FF2B5EF4-FFF2-40B4-BE49-F238E27FC236}">
                <a16:creationId xmlns:a16="http://schemas.microsoft.com/office/drawing/2014/main" id="{CAE839FE-20C3-975B-A3AA-9392F9861600}"/>
              </a:ext>
            </a:extLst>
          </p:cNvPr>
          <p:cNvSpPr/>
          <p:nvPr/>
        </p:nvSpPr>
        <p:spPr>
          <a:xfrm>
            <a:off x="500625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1321;p16">
            <a:extLst>
              <a:ext uri="{FF2B5EF4-FFF2-40B4-BE49-F238E27FC236}">
                <a16:creationId xmlns:a16="http://schemas.microsoft.com/office/drawing/2014/main" id="{18D202AC-1C55-710D-86A8-858F7C95938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1322;p16">
            <a:extLst>
              <a:ext uri="{FF2B5EF4-FFF2-40B4-BE49-F238E27FC236}">
                <a16:creationId xmlns:a16="http://schemas.microsoft.com/office/drawing/2014/main" id="{6CCA6454-D9A7-8C8E-0375-98B71097AD36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1323;p16">
            <a:extLst>
              <a:ext uri="{FF2B5EF4-FFF2-40B4-BE49-F238E27FC236}">
                <a16:creationId xmlns:a16="http://schemas.microsoft.com/office/drawing/2014/main" id="{C0EFA7C5-AFCE-C133-CF39-A24D917F7497}"/>
              </a:ext>
            </a:extLst>
          </p:cNvPr>
          <p:cNvSpPr/>
          <p:nvPr/>
        </p:nvSpPr>
        <p:spPr>
          <a:xfrm>
            <a:off x="500728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1324;p16">
            <a:extLst>
              <a:ext uri="{FF2B5EF4-FFF2-40B4-BE49-F238E27FC236}">
                <a16:creationId xmlns:a16="http://schemas.microsoft.com/office/drawing/2014/main" id="{2823AEA0-6137-CABF-9AB3-D7DA2DAB8A58}"/>
              </a:ext>
            </a:extLst>
          </p:cNvPr>
          <p:cNvSpPr/>
          <p:nvPr/>
        </p:nvSpPr>
        <p:spPr>
          <a:xfrm>
            <a:off x="5007286" y="4074021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1325;p16">
            <a:extLst>
              <a:ext uri="{FF2B5EF4-FFF2-40B4-BE49-F238E27FC236}">
                <a16:creationId xmlns:a16="http://schemas.microsoft.com/office/drawing/2014/main" id="{3E87F5E0-BC9A-48DB-9E54-648A0E56D259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1326;p16">
            <a:extLst>
              <a:ext uri="{FF2B5EF4-FFF2-40B4-BE49-F238E27FC236}">
                <a16:creationId xmlns:a16="http://schemas.microsoft.com/office/drawing/2014/main" id="{CFC84BCD-3313-7FFE-D71B-9B1F7F50B11C}"/>
              </a:ext>
            </a:extLst>
          </p:cNvPr>
          <p:cNvSpPr/>
          <p:nvPr/>
        </p:nvSpPr>
        <p:spPr>
          <a:xfrm>
            <a:off x="500828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1327;p16">
            <a:extLst>
              <a:ext uri="{FF2B5EF4-FFF2-40B4-BE49-F238E27FC236}">
                <a16:creationId xmlns:a16="http://schemas.microsoft.com/office/drawing/2014/main" id="{5DDB07EB-8A09-3BE7-7246-C201256F9239}"/>
              </a:ext>
            </a:extLst>
          </p:cNvPr>
          <p:cNvSpPr/>
          <p:nvPr/>
        </p:nvSpPr>
        <p:spPr>
          <a:xfrm>
            <a:off x="5008281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1328;p16">
            <a:extLst>
              <a:ext uri="{FF2B5EF4-FFF2-40B4-BE49-F238E27FC236}">
                <a16:creationId xmlns:a16="http://schemas.microsoft.com/office/drawing/2014/main" id="{AE21A93C-1344-A7AD-31A5-928371275CBF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1329;p16">
            <a:extLst>
              <a:ext uri="{FF2B5EF4-FFF2-40B4-BE49-F238E27FC236}">
                <a16:creationId xmlns:a16="http://schemas.microsoft.com/office/drawing/2014/main" id="{FF282E7F-772A-F229-C4A4-266B07C2D426}"/>
              </a:ext>
            </a:extLst>
          </p:cNvPr>
          <p:cNvSpPr/>
          <p:nvPr/>
        </p:nvSpPr>
        <p:spPr>
          <a:xfrm>
            <a:off x="5009309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1330;p16">
            <a:extLst>
              <a:ext uri="{FF2B5EF4-FFF2-40B4-BE49-F238E27FC236}">
                <a16:creationId xmlns:a16="http://schemas.microsoft.com/office/drawing/2014/main" id="{AB6F4F54-EB97-E36E-EBA8-EB3182CDC367}"/>
              </a:ext>
            </a:extLst>
          </p:cNvPr>
          <p:cNvSpPr/>
          <p:nvPr/>
        </p:nvSpPr>
        <p:spPr>
          <a:xfrm>
            <a:off x="5009309" y="4074021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1331;p16">
            <a:extLst>
              <a:ext uri="{FF2B5EF4-FFF2-40B4-BE49-F238E27FC236}">
                <a16:creationId xmlns:a16="http://schemas.microsoft.com/office/drawing/2014/main" id="{3BA394D4-9283-5968-D141-9DB713FAA0F4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1332;p16">
            <a:extLst>
              <a:ext uri="{FF2B5EF4-FFF2-40B4-BE49-F238E27FC236}">
                <a16:creationId xmlns:a16="http://schemas.microsoft.com/office/drawing/2014/main" id="{6623F343-31BD-4E42-EB89-90757890E2D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1333;p16">
            <a:extLst>
              <a:ext uri="{FF2B5EF4-FFF2-40B4-BE49-F238E27FC236}">
                <a16:creationId xmlns:a16="http://schemas.microsoft.com/office/drawing/2014/main" id="{7F9EF7BE-889A-0615-B60D-516661057475}"/>
              </a:ext>
            </a:extLst>
          </p:cNvPr>
          <p:cNvSpPr/>
          <p:nvPr/>
        </p:nvSpPr>
        <p:spPr>
          <a:xfrm>
            <a:off x="5010336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1334;p16">
            <a:extLst>
              <a:ext uri="{FF2B5EF4-FFF2-40B4-BE49-F238E27FC236}">
                <a16:creationId xmlns:a16="http://schemas.microsoft.com/office/drawing/2014/main" id="{FD7308CB-395C-2740-B404-8C2CE7C99BC6}"/>
              </a:ext>
            </a:extLst>
          </p:cNvPr>
          <p:cNvSpPr/>
          <p:nvPr/>
        </p:nvSpPr>
        <p:spPr>
          <a:xfrm>
            <a:off x="5011331" y="4074021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1335;p16">
            <a:extLst>
              <a:ext uri="{FF2B5EF4-FFF2-40B4-BE49-F238E27FC236}">
                <a16:creationId xmlns:a16="http://schemas.microsoft.com/office/drawing/2014/main" id="{AE3D2F72-F74A-50DF-E583-B2FE5B65C3D4}"/>
              </a:ext>
            </a:extLst>
          </p:cNvPr>
          <p:cNvSpPr/>
          <p:nvPr/>
        </p:nvSpPr>
        <p:spPr>
          <a:xfrm>
            <a:off x="4965585" y="3995755"/>
            <a:ext cx="32" cy="11204"/>
          </a:xfrm>
          <a:custGeom>
            <a:avLst/>
            <a:gdLst/>
            <a:ahLst/>
            <a:cxnLst/>
            <a:rect l="l" t="t" r="r" b="b"/>
            <a:pathLst>
              <a:path w="1" h="349" fill="none" extrusionOk="0">
                <a:moveTo>
                  <a:pt x="1" y="0"/>
                </a:moveTo>
                <a:lnTo>
                  <a:pt x="1" y="348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1336;p16">
            <a:extLst>
              <a:ext uri="{FF2B5EF4-FFF2-40B4-BE49-F238E27FC236}">
                <a16:creationId xmlns:a16="http://schemas.microsoft.com/office/drawing/2014/main" id="{6F86FFA2-DBD9-51F0-DE45-B3C9A262396B}"/>
              </a:ext>
            </a:extLst>
          </p:cNvPr>
          <p:cNvSpPr/>
          <p:nvPr/>
        </p:nvSpPr>
        <p:spPr>
          <a:xfrm>
            <a:off x="496558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1337;p16">
            <a:extLst>
              <a:ext uri="{FF2B5EF4-FFF2-40B4-BE49-F238E27FC236}">
                <a16:creationId xmlns:a16="http://schemas.microsoft.com/office/drawing/2014/main" id="{9054EC3C-FD00-8C8A-7664-1CB23F333C7D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1338;p16">
            <a:extLst>
              <a:ext uri="{FF2B5EF4-FFF2-40B4-BE49-F238E27FC236}">
                <a16:creationId xmlns:a16="http://schemas.microsoft.com/office/drawing/2014/main" id="{D03C0679-902F-C441-0CEB-B3593DA48B94}"/>
              </a:ext>
            </a:extLst>
          </p:cNvPr>
          <p:cNvSpPr/>
          <p:nvPr/>
        </p:nvSpPr>
        <p:spPr>
          <a:xfrm>
            <a:off x="49666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1339;p16">
            <a:extLst>
              <a:ext uri="{FF2B5EF4-FFF2-40B4-BE49-F238E27FC236}">
                <a16:creationId xmlns:a16="http://schemas.microsoft.com/office/drawing/2014/main" id="{92F77173-1198-FEA0-A30E-9CB925D057E6}"/>
              </a:ext>
            </a:extLst>
          </p:cNvPr>
          <p:cNvSpPr/>
          <p:nvPr/>
        </p:nvSpPr>
        <p:spPr>
          <a:xfrm>
            <a:off x="496661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1340;p16">
            <a:extLst>
              <a:ext uri="{FF2B5EF4-FFF2-40B4-BE49-F238E27FC236}">
                <a16:creationId xmlns:a16="http://schemas.microsoft.com/office/drawing/2014/main" id="{055AC947-C7DF-11EC-909C-B6E0E93D485F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1341;p16">
            <a:extLst>
              <a:ext uri="{FF2B5EF4-FFF2-40B4-BE49-F238E27FC236}">
                <a16:creationId xmlns:a16="http://schemas.microsoft.com/office/drawing/2014/main" id="{909B96FA-418A-CC08-B483-2423B9A62DB8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1342;p16">
            <a:extLst>
              <a:ext uri="{FF2B5EF4-FFF2-40B4-BE49-F238E27FC236}">
                <a16:creationId xmlns:a16="http://schemas.microsoft.com/office/drawing/2014/main" id="{982DD7DD-E13E-4143-9513-3600A20AFD79}"/>
              </a:ext>
            </a:extLst>
          </p:cNvPr>
          <p:cNvSpPr/>
          <p:nvPr/>
        </p:nvSpPr>
        <p:spPr>
          <a:xfrm>
            <a:off x="4967640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1343;p16">
            <a:extLst>
              <a:ext uri="{FF2B5EF4-FFF2-40B4-BE49-F238E27FC236}">
                <a16:creationId xmlns:a16="http://schemas.microsoft.com/office/drawing/2014/main" id="{7D420E42-CB1F-C0E0-85F6-8E50B5A13F7C}"/>
              </a:ext>
            </a:extLst>
          </p:cNvPr>
          <p:cNvSpPr/>
          <p:nvPr/>
        </p:nvSpPr>
        <p:spPr>
          <a:xfrm>
            <a:off x="4967640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1344;p16">
            <a:extLst>
              <a:ext uri="{FF2B5EF4-FFF2-40B4-BE49-F238E27FC236}">
                <a16:creationId xmlns:a16="http://schemas.microsoft.com/office/drawing/2014/main" id="{C6FC5BC5-BA16-CCD4-17C0-59A3790E40A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1345;p16">
            <a:extLst>
              <a:ext uri="{FF2B5EF4-FFF2-40B4-BE49-F238E27FC236}">
                <a16:creationId xmlns:a16="http://schemas.microsoft.com/office/drawing/2014/main" id="{7E00D5E7-58EB-7504-1F34-0E2ABDFFCD16}"/>
              </a:ext>
            </a:extLst>
          </p:cNvPr>
          <p:cNvSpPr/>
          <p:nvPr/>
        </p:nvSpPr>
        <p:spPr>
          <a:xfrm>
            <a:off x="4968635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1346;p16">
            <a:extLst>
              <a:ext uri="{FF2B5EF4-FFF2-40B4-BE49-F238E27FC236}">
                <a16:creationId xmlns:a16="http://schemas.microsoft.com/office/drawing/2014/main" id="{A32EA546-D7C5-229B-A612-06A2F17A2A07}"/>
              </a:ext>
            </a:extLst>
          </p:cNvPr>
          <p:cNvSpPr/>
          <p:nvPr/>
        </p:nvSpPr>
        <p:spPr>
          <a:xfrm>
            <a:off x="4968635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4" name="Google Shape;1347;p16">
            <a:extLst>
              <a:ext uri="{FF2B5EF4-FFF2-40B4-BE49-F238E27FC236}">
                <a16:creationId xmlns:a16="http://schemas.microsoft.com/office/drawing/2014/main" id="{BC79BEC6-9027-A0CD-578A-B49B55542518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1348;p16">
            <a:extLst>
              <a:ext uri="{FF2B5EF4-FFF2-40B4-BE49-F238E27FC236}">
                <a16:creationId xmlns:a16="http://schemas.microsoft.com/office/drawing/2014/main" id="{411B66E2-C455-7598-42B8-549619BFC5CA}"/>
              </a:ext>
            </a:extLst>
          </p:cNvPr>
          <p:cNvSpPr/>
          <p:nvPr/>
        </p:nvSpPr>
        <p:spPr>
          <a:xfrm>
            <a:off x="49696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1349;p16">
            <a:extLst>
              <a:ext uri="{FF2B5EF4-FFF2-40B4-BE49-F238E27FC236}">
                <a16:creationId xmlns:a16="http://schemas.microsoft.com/office/drawing/2014/main" id="{249860CB-100A-31FF-6030-7946429E35D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1350;p16">
            <a:extLst>
              <a:ext uri="{FF2B5EF4-FFF2-40B4-BE49-F238E27FC236}">
                <a16:creationId xmlns:a16="http://schemas.microsoft.com/office/drawing/2014/main" id="{77197FB9-1231-07E7-186C-B966E98CCE3C}"/>
              </a:ext>
            </a:extLst>
          </p:cNvPr>
          <p:cNvSpPr/>
          <p:nvPr/>
        </p:nvSpPr>
        <p:spPr>
          <a:xfrm>
            <a:off x="4969662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2" y="0"/>
                </a:lnTo>
                <a:lnTo>
                  <a:pt x="32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1351;p16">
            <a:extLst>
              <a:ext uri="{FF2B5EF4-FFF2-40B4-BE49-F238E27FC236}">
                <a16:creationId xmlns:a16="http://schemas.microsoft.com/office/drawing/2014/main" id="{72BDEFF5-87A7-19C3-DAA8-937F42A23F1F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1352;p16">
            <a:extLst>
              <a:ext uri="{FF2B5EF4-FFF2-40B4-BE49-F238E27FC236}">
                <a16:creationId xmlns:a16="http://schemas.microsoft.com/office/drawing/2014/main" id="{837528DB-2AEE-444E-7C26-C662A87529B0}"/>
              </a:ext>
            </a:extLst>
          </p:cNvPr>
          <p:cNvSpPr/>
          <p:nvPr/>
        </p:nvSpPr>
        <p:spPr>
          <a:xfrm>
            <a:off x="49706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1353;p16">
            <a:extLst>
              <a:ext uri="{FF2B5EF4-FFF2-40B4-BE49-F238E27FC236}">
                <a16:creationId xmlns:a16="http://schemas.microsoft.com/office/drawing/2014/main" id="{C05D65A5-B6CA-5F23-34D8-B5A32A497936}"/>
              </a:ext>
            </a:extLst>
          </p:cNvPr>
          <p:cNvSpPr/>
          <p:nvPr/>
        </p:nvSpPr>
        <p:spPr>
          <a:xfrm>
            <a:off x="49706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1354;p16">
            <a:extLst>
              <a:ext uri="{FF2B5EF4-FFF2-40B4-BE49-F238E27FC236}">
                <a16:creationId xmlns:a16="http://schemas.microsoft.com/office/drawing/2014/main" id="{4086F960-5A64-63F2-8625-E0C5B94B338A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1355;p16">
            <a:extLst>
              <a:ext uri="{FF2B5EF4-FFF2-40B4-BE49-F238E27FC236}">
                <a16:creationId xmlns:a16="http://schemas.microsoft.com/office/drawing/2014/main" id="{E578AB32-C817-018A-6A69-A9EA1B5A7DD5}"/>
              </a:ext>
            </a:extLst>
          </p:cNvPr>
          <p:cNvSpPr/>
          <p:nvPr/>
        </p:nvSpPr>
        <p:spPr>
          <a:xfrm>
            <a:off x="49716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1356;p16">
            <a:extLst>
              <a:ext uri="{FF2B5EF4-FFF2-40B4-BE49-F238E27FC236}">
                <a16:creationId xmlns:a16="http://schemas.microsoft.com/office/drawing/2014/main" id="{444C8C7F-BFE3-D74B-8DD6-02B1581B6F22}"/>
              </a:ext>
            </a:extLst>
          </p:cNvPr>
          <p:cNvSpPr/>
          <p:nvPr/>
        </p:nvSpPr>
        <p:spPr>
          <a:xfrm>
            <a:off x="4971684" y="3994727"/>
            <a:ext cx="1059" cy="12231"/>
          </a:xfrm>
          <a:custGeom>
            <a:avLst/>
            <a:gdLst/>
            <a:ahLst/>
            <a:cxnLst/>
            <a:rect l="l" t="t" r="r" b="b"/>
            <a:pathLst>
              <a:path w="33" h="381" fill="none" extrusionOk="0">
                <a:moveTo>
                  <a:pt x="1" y="0"/>
                </a:moveTo>
                <a:lnTo>
                  <a:pt x="33" y="0"/>
                </a:lnTo>
                <a:lnTo>
                  <a:pt x="33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1357;p16">
            <a:extLst>
              <a:ext uri="{FF2B5EF4-FFF2-40B4-BE49-F238E27FC236}">
                <a16:creationId xmlns:a16="http://schemas.microsoft.com/office/drawing/2014/main" id="{BDC27036-9145-B737-CFB8-ADBB3E082303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1358;p16">
            <a:extLst>
              <a:ext uri="{FF2B5EF4-FFF2-40B4-BE49-F238E27FC236}">
                <a16:creationId xmlns:a16="http://schemas.microsoft.com/office/drawing/2014/main" id="{A52BD04A-5682-7A1C-A03A-74730B60F72B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1359;p16">
            <a:extLst>
              <a:ext uri="{FF2B5EF4-FFF2-40B4-BE49-F238E27FC236}">
                <a16:creationId xmlns:a16="http://schemas.microsoft.com/office/drawing/2014/main" id="{394362DC-E465-179F-8A91-71D6BD47E106}"/>
              </a:ext>
            </a:extLst>
          </p:cNvPr>
          <p:cNvSpPr/>
          <p:nvPr/>
        </p:nvSpPr>
        <p:spPr>
          <a:xfrm>
            <a:off x="497271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1360;p16">
            <a:extLst>
              <a:ext uri="{FF2B5EF4-FFF2-40B4-BE49-F238E27FC236}">
                <a16:creationId xmlns:a16="http://schemas.microsoft.com/office/drawing/2014/main" id="{4C618A21-E28B-A2EF-44FC-0E870B1B9FE2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1361;p16">
            <a:extLst>
              <a:ext uri="{FF2B5EF4-FFF2-40B4-BE49-F238E27FC236}">
                <a16:creationId xmlns:a16="http://schemas.microsoft.com/office/drawing/2014/main" id="{89FB9FB8-817F-28C0-B7F1-DB00B60C0D50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1362;p16">
            <a:extLst>
              <a:ext uri="{FF2B5EF4-FFF2-40B4-BE49-F238E27FC236}">
                <a16:creationId xmlns:a16="http://schemas.microsoft.com/office/drawing/2014/main" id="{0F2461C1-6D3A-F373-131C-2BD3F5B1119B}"/>
              </a:ext>
            </a:extLst>
          </p:cNvPr>
          <p:cNvSpPr/>
          <p:nvPr/>
        </p:nvSpPr>
        <p:spPr>
          <a:xfrm>
            <a:off x="497373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1363;p16">
            <a:extLst>
              <a:ext uri="{FF2B5EF4-FFF2-40B4-BE49-F238E27FC236}">
                <a16:creationId xmlns:a16="http://schemas.microsoft.com/office/drawing/2014/main" id="{1735F21E-B40F-468C-05AE-D5C2D833D8B7}"/>
              </a:ext>
            </a:extLst>
          </p:cNvPr>
          <p:cNvSpPr/>
          <p:nvPr/>
        </p:nvSpPr>
        <p:spPr>
          <a:xfrm>
            <a:off x="497373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1364;p16">
            <a:extLst>
              <a:ext uri="{FF2B5EF4-FFF2-40B4-BE49-F238E27FC236}">
                <a16:creationId xmlns:a16="http://schemas.microsoft.com/office/drawing/2014/main" id="{199A58C9-2F67-B120-9AB3-64A1128AC76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1365;p16">
            <a:extLst>
              <a:ext uri="{FF2B5EF4-FFF2-40B4-BE49-F238E27FC236}">
                <a16:creationId xmlns:a16="http://schemas.microsoft.com/office/drawing/2014/main" id="{AAC3E79F-A0C1-B4BA-959D-95E870FD56C1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1366;p16">
            <a:extLst>
              <a:ext uri="{FF2B5EF4-FFF2-40B4-BE49-F238E27FC236}">
                <a16:creationId xmlns:a16="http://schemas.microsoft.com/office/drawing/2014/main" id="{AD464584-A978-10B0-F263-D2CBA8FEB9AB}"/>
              </a:ext>
            </a:extLst>
          </p:cNvPr>
          <p:cNvSpPr/>
          <p:nvPr/>
        </p:nvSpPr>
        <p:spPr>
          <a:xfrm>
            <a:off x="497473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1367;p16">
            <a:extLst>
              <a:ext uri="{FF2B5EF4-FFF2-40B4-BE49-F238E27FC236}">
                <a16:creationId xmlns:a16="http://schemas.microsoft.com/office/drawing/2014/main" id="{F3F5E4B4-41C7-E6E4-E9A5-33FF6CF491F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1368;p16">
            <a:extLst>
              <a:ext uri="{FF2B5EF4-FFF2-40B4-BE49-F238E27FC236}">
                <a16:creationId xmlns:a16="http://schemas.microsoft.com/office/drawing/2014/main" id="{33723763-1D4D-99F9-C08A-22F73B6C238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1369;p16">
            <a:extLst>
              <a:ext uri="{FF2B5EF4-FFF2-40B4-BE49-F238E27FC236}">
                <a16:creationId xmlns:a16="http://schemas.microsoft.com/office/drawing/2014/main" id="{74346943-3B4E-E3A2-7A31-DB2E5143655D}"/>
              </a:ext>
            </a:extLst>
          </p:cNvPr>
          <p:cNvSpPr/>
          <p:nvPr/>
        </p:nvSpPr>
        <p:spPr>
          <a:xfrm>
            <a:off x="4975762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1370;p16">
            <a:extLst>
              <a:ext uri="{FF2B5EF4-FFF2-40B4-BE49-F238E27FC236}">
                <a16:creationId xmlns:a16="http://schemas.microsoft.com/office/drawing/2014/main" id="{95F1680A-FBF9-69CA-EA69-79870BC0C0AB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1371;p16">
            <a:extLst>
              <a:ext uri="{FF2B5EF4-FFF2-40B4-BE49-F238E27FC236}">
                <a16:creationId xmlns:a16="http://schemas.microsoft.com/office/drawing/2014/main" id="{2DB6E760-3BC5-0605-C8DC-6B388BCD49AD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1372;p16">
            <a:extLst>
              <a:ext uri="{FF2B5EF4-FFF2-40B4-BE49-F238E27FC236}">
                <a16:creationId xmlns:a16="http://schemas.microsoft.com/office/drawing/2014/main" id="{3A222423-F9C5-7DC0-97AA-F3561B53BB82}"/>
              </a:ext>
            </a:extLst>
          </p:cNvPr>
          <p:cNvSpPr/>
          <p:nvPr/>
        </p:nvSpPr>
        <p:spPr>
          <a:xfrm>
            <a:off x="4976789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0" y="0"/>
                </a:moveTo>
                <a:lnTo>
                  <a:pt x="0" y="0"/>
                </a:lnTo>
                <a:lnTo>
                  <a:pt x="0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1373;p16">
            <a:extLst>
              <a:ext uri="{FF2B5EF4-FFF2-40B4-BE49-F238E27FC236}">
                <a16:creationId xmlns:a16="http://schemas.microsoft.com/office/drawing/2014/main" id="{9F1A509C-2479-18C7-AC0B-8672BCB30555}"/>
              </a:ext>
            </a:extLst>
          </p:cNvPr>
          <p:cNvSpPr/>
          <p:nvPr/>
        </p:nvSpPr>
        <p:spPr>
          <a:xfrm>
            <a:off x="4976789" y="3994727"/>
            <a:ext cx="1027" cy="12231"/>
          </a:xfrm>
          <a:custGeom>
            <a:avLst/>
            <a:gdLst/>
            <a:ahLst/>
            <a:cxnLst/>
            <a:rect l="l" t="t" r="r" b="b"/>
            <a:pathLst>
              <a:path w="32" h="381" fill="none" extrusionOk="0">
                <a:moveTo>
                  <a:pt x="0" y="0"/>
                </a:moveTo>
                <a:lnTo>
                  <a:pt x="32" y="0"/>
                </a:lnTo>
                <a:lnTo>
                  <a:pt x="32" y="380"/>
                </a:lnTo>
                <a:lnTo>
                  <a:pt x="0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1374;p16">
            <a:extLst>
              <a:ext uri="{FF2B5EF4-FFF2-40B4-BE49-F238E27FC236}">
                <a16:creationId xmlns:a16="http://schemas.microsoft.com/office/drawing/2014/main" id="{562A5DAC-5F0F-A2E6-B9CB-69EFEDD150D6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0"/>
                </a:moveTo>
                <a:lnTo>
                  <a:pt x="1" y="0"/>
                </a:lnTo>
                <a:lnTo>
                  <a:pt x="1" y="380"/>
                </a:lnTo>
                <a:lnTo>
                  <a:pt x="1" y="38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1375;p16">
            <a:extLst>
              <a:ext uri="{FF2B5EF4-FFF2-40B4-BE49-F238E27FC236}">
                <a16:creationId xmlns:a16="http://schemas.microsoft.com/office/drawing/2014/main" id="{FFB3BD81-8359-45CE-BBA1-90748CF3187D}"/>
              </a:ext>
            </a:extLst>
          </p:cNvPr>
          <p:cNvSpPr/>
          <p:nvPr/>
        </p:nvSpPr>
        <p:spPr>
          <a:xfrm>
            <a:off x="4977784" y="3994727"/>
            <a:ext cx="32" cy="12231"/>
          </a:xfrm>
          <a:custGeom>
            <a:avLst/>
            <a:gdLst/>
            <a:ahLst/>
            <a:cxnLst/>
            <a:rect l="l" t="t" r="r" b="b"/>
            <a:pathLst>
              <a:path w="1" h="381" fill="none" extrusionOk="0">
                <a:moveTo>
                  <a:pt x="1" y="380"/>
                </a:moveTo>
                <a:lnTo>
                  <a:pt x="1" y="0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1376;p16">
            <a:extLst>
              <a:ext uri="{FF2B5EF4-FFF2-40B4-BE49-F238E27FC236}">
                <a16:creationId xmlns:a16="http://schemas.microsoft.com/office/drawing/2014/main" id="{1BC51500-A07E-694C-6D63-33B66FD0390B}"/>
              </a:ext>
            </a:extLst>
          </p:cNvPr>
          <p:cNvSpPr/>
          <p:nvPr/>
        </p:nvSpPr>
        <p:spPr>
          <a:xfrm>
            <a:off x="4998137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1377;p16">
            <a:extLst>
              <a:ext uri="{FF2B5EF4-FFF2-40B4-BE49-F238E27FC236}">
                <a16:creationId xmlns:a16="http://schemas.microsoft.com/office/drawing/2014/main" id="{24764F23-7708-4CD4-8920-3EC9BD9E0E43}"/>
              </a:ext>
            </a:extLst>
          </p:cNvPr>
          <p:cNvSpPr/>
          <p:nvPr/>
        </p:nvSpPr>
        <p:spPr>
          <a:xfrm>
            <a:off x="49991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1378;p16">
            <a:extLst>
              <a:ext uri="{FF2B5EF4-FFF2-40B4-BE49-F238E27FC236}">
                <a16:creationId xmlns:a16="http://schemas.microsoft.com/office/drawing/2014/main" id="{753DE1A4-0AF3-4E8F-987B-7739EBDF0C76}"/>
              </a:ext>
            </a:extLst>
          </p:cNvPr>
          <p:cNvSpPr/>
          <p:nvPr/>
        </p:nvSpPr>
        <p:spPr>
          <a:xfrm>
            <a:off x="499913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6" name="Google Shape;1379;p16">
            <a:extLst>
              <a:ext uri="{FF2B5EF4-FFF2-40B4-BE49-F238E27FC236}">
                <a16:creationId xmlns:a16="http://schemas.microsoft.com/office/drawing/2014/main" id="{FCEE41A4-D974-E0CA-23BB-A49F257F2FA6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1380;p16">
            <a:extLst>
              <a:ext uri="{FF2B5EF4-FFF2-40B4-BE49-F238E27FC236}">
                <a16:creationId xmlns:a16="http://schemas.microsoft.com/office/drawing/2014/main" id="{0240CCF4-B7B1-F111-810D-BF74345EEF24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8" name="Google Shape;1381;p16">
            <a:extLst>
              <a:ext uri="{FF2B5EF4-FFF2-40B4-BE49-F238E27FC236}">
                <a16:creationId xmlns:a16="http://schemas.microsoft.com/office/drawing/2014/main" id="{2DBBE1C8-79D7-A9E1-9639-BDA40E50FA02}"/>
              </a:ext>
            </a:extLst>
          </p:cNvPr>
          <p:cNvSpPr/>
          <p:nvPr/>
        </p:nvSpPr>
        <p:spPr>
          <a:xfrm>
            <a:off x="50001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1382;p16">
            <a:extLst>
              <a:ext uri="{FF2B5EF4-FFF2-40B4-BE49-F238E27FC236}">
                <a16:creationId xmlns:a16="http://schemas.microsoft.com/office/drawing/2014/main" id="{D2F646F6-FC46-8F74-906C-36AC423C01E4}"/>
              </a:ext>
            </a:extLst>
          </p:cNvPr>
          <p:cNvSpPr/>
          <p:nvPr/>
        </p:nvSpPr>
        <p:spPr>
          <a:xfrm>
            <a:off x="50001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1383;p16">
            <a:extLst>
              <a:ext uri="{FF2B5EF4-FFF2-40B4-BE49-F238E27FC236}">
                <a16:creationId xmlns:a16="http://schemas.microsoft.com/office/drawing/2014/main" id="{8BFEB7D8-7920-5F6F-0CC7-01A0F58014BF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1384;p16">
            <a:extLst>
              <a:ext uri="{FF2B5EF4-FFF2-40B4-BE49-F238E27FC236}">
                <a16:creationId xmlns:a16="http://schemas.microsoft.com/office/drawing/2014/main" id="{9C122E4C-97B0-BEEF-291E-B16B9A8BA387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1385;p16">
            <a:extLst>
              <a:ext uri="{FF2B5EF4-FFF2-40B4-BE49-F238E27FC236}">
                <a16:creationId xmlns:a16="http://schemas.microsoft.com/office/drawing/2014/main" id="{10DAF58D-7FF2-AFB5-9DFA-AF6B117E9B4E}"/>
              </a:ext>
            </a:extLst>
          </p:cNvPr>
          <p:cNvSpPr/>
          <p:nvPr/>
        </p:nvSpPr>
        <p:spPr>
          <a:xfrm>
            <a:off x="5001187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1386;p16">
            <a:extLst>
              <a:ext uri="{FF2B5EF4-FFF2-40B4-BE49-F238E27FC236}">
                <a16:creationId xmlns:a16="http://schemas.microsoft.com/office/drawing/2014/main" id="{90C5D847-91D8-2FA6-9E50-3641713081A8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1387;p16">
            <a:extLst>
              <a:ext uri="{FF2B5EF4-FFF2-40B4-BE49-F238E27FC236}">
                <a16:creationId xmlns:a16="http://schemas.microsoft.com/office/drawing/2014/main" id="{7B5E2E88-D577-9C07-52E8-793700AC7FF4}"/>
              </a:ext>
            </a:extLst>
          </p:cNvPr>
          <p:cNvSpPr/>
          <p:nvPr/>
        </p:nvSpPr>
        <p:spPr>
          <a:xfrm>
            <a:off x="500218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1388;p16">
            <a:extLst>
              <a:ext uri="{FF2B5EF4-FFF2-40B4-BE49-F238E27FC236}">
                <a16:creationId xmlns:a16="http://schemas.microsoft.com/office/drawing/2014/main" id="{0F007553-BDE0-0D6F-4C7C-B797C30FBDFF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1389;p16">
            <a:extLst>
              <a:ext uri="{FF2B5EF4-FFF2-40B4-BE49-F238E27FC236}">
                <a16:creationId xmlns:a16="http://schemas.microsoft.com/office/drawing/2014/main" id="{6B034DFE-65C8-E5E2-1B5B-B2A407B5833D}"/>
              </a:ext>
            </a:extLst>
          </p:cNvPr>
          <p:cNvSpPr/>
          <p:nvPr/>
        </p:nvSpPr>
        <p:spPr>
          <a:xfrm>
            <a:off x="5002182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1390;p16">
            <a:extLst>
              <a:ext uri="{FF2B5EF4-FFF2-40B4-BE49-F238E27FC236}">
                <a16:creationId xmlns:a16="http://schemas.microsoft.com/office/drawing/2014/main" id="{E3A84E1C-2E22-E5FB-2E96-80F8C29F96CB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1391;p16">
            <a:extLst>
              <a:ext uri="{FF2B5EF4-FFF2-40B4-BE49-F238E27FC236}">
                <a16:creationId xmlns:a16="http://schemas.microsoft.com/office/drawing/2014/main" id="{A90D2B4B-5E0C-1AEA-5683-023BDF96C03F}"/>
              </a:ext>
            </a:extLst>
          </p:cNvPr>
          <p:cNvSpPr/>
          <p:nvPr/>
        </p:nvSpPr>
        <p:spPr>
          <a:xfrm>
            <a:off x="50032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1392;p16">
            <a:extLst>
              <a:ext uri="{FF2B5EF4-FFF2-40B4-BE49-F238E27FC236}">
                <a16:creationId xmlns:a16="http://schemas.microsoft.com/office/drawing/2014/main" id="{6ABD1268-89FA-E829-EDD7-10FC8F9CD1C7}"/>
              </a:ext>
            </a:extLst>
          </p:cNvPr>
          <p:cNvSpPr/>
          <p:nvPr/>
        </p:nvSpPr>
        <p:spPr>
          <a:xfrm>
            <a:off x="50032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1393;p16">
            <a:extLst>
              <a:ext uri="{FF2B5EF4-FFF2-40B4-BE49-F238E27FC236}">
                <a16:creationId xmlns:a16="http://schemas.microsoft.com/office/drawing/2014/main" id="{71CDE1A1-D257-5077-22AE-2BB5D91914F7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1394;p16">
            <a:extLst>
              <a:ext uri="{FF2B5EF4-FFF2-40B4-BE49-F238E27FC236}">
                <a16:creationId xmlns:a16="http://schemas.microsoft.com/office/drawing/2014/main" id="{6ED461E6-E542-36C6-C26F-DE6DFA46E773}"/>
              </a:ext>
            </a:extLst>
          </p:cNvPr>
          <p:cNvSpPr/>
          <p:nvPr/>
        </p:nvSpPr>
        <p:spPr>
          <a:xfrm>
            <a:off x="50042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1395;p16">
            <a:extLst>
              <a:ext uri="{FF2B5EF4-FFF2-40B4-BE49-F238E27FC236}">
                <a16:creationId xmlns:a16="http://schemas.microsoft.com/office/drawing/2014/main" id="{0D171CB5-C204-477D-2F22-ABB7EE7FC64D}"/>
              </a:ext>
            </a:extLst>
          </p:cNvPr>
          <p:cNvSpPr/>
          <p:nvPr/>
        </p:nvSpPr>
        <p:spPr>
          <a:xfrm>
            <a:off x="500423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1396;p16">
            <a:extLst>
              <a:ext uri="{FF2B5EF4-FFF2-40B4-BE49-F238E27FC236}">
                <a16:creationId xmlns:a16="http://schemas.microsoft.com/office/drawing/2014/main" id="{12B6202B-95D4-3FDD-2829-579FC63E7A7B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1397;p16">
            <a:extLst>
              <a:ext uri="{FF2B5EF4-FFF2-40B4-BE49-F238E27FC236}">
                <a16:creationId xmlns:a16="http://schemas.microsoft.com/office/drawing/2014/main" id="{1EC33B4B-CFFC-6469-5786-774D752559A0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1398;p16">
            <a:extLst>
              <a:ext uri="{FF2B5EF4-FFF2-40B4-BE49-F238E27FC236}">
                <a16:creationId xmlns:a16="http://schemas.microsoft.com/office/drawing/2014/main" id="{55D97533-2842-B06A-FBEF-A159040DA99F}"/>
              </a:ext>
            </a:extLst>
          </p:cNvPr>
          <p:cNvSpPr/>
          <p:nvPr/>
        </p:nvSpPr>
        <p:spPr>
          <a:xfrm>
            <a:off x="5005232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1399;p16">
            <a:extLst>
              <a:ext uri="{FF2B5EF4-FFF2-40B4-BE49-F238E27FC236}">
                <a16:creationId xmlns:a16="http://schemas.microsoft.com/office/drawing/2014/main" id="{EC5A634C-2F3C-14C6-1395-F7815B911723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1400;p16">
            <a:extLst>
              <a:ext uri="{FF2B5EF4-FFF2-40B4-BE49-F238E27FC236}">
                <a16:creationId xmlns:a16="http://schemas.microsoft.com/office/drawing/2014/main" id="{B29FD4DC-6908-B23D-C05D-69129646AAB4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1401;p16">
            <a:extLst>
              <a:ext uri="{FF2B5EF4-FFF2-40B4-BE49-F238E27FC236}">
                <a16:creationId xmlns:a16="http://schemas.microsoft.com/office/drawing/2014/main" id="{B8FE69E1-8868-1C55-A76A-95C58579F2F9}"/>
              </a:ext>
            </a:extLst>
          </p:cNvPr>
          <p:cNvSpPr/>
          <p:nvPr/>
        </p:nvSpPr>
        <p:spPr>
          <a:xfrm>
            <a:off x="500625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1402;p16">
            <a:extLst>
              <a:ext uri="{FF2B5EF4-FFF2-40B4-BE49-F238E27FC236}">
                <a16:creationId xmlns:a16="http://schemas.microsoft.com/office/drawing/2014/main" id="{49DCA35A-F32A-0820-8E05-C77FD12B2A52}"/>
              </a:ext>
            </a:extLst>
          </p:cNvPr>
          <p:cNvSpPr/>
          <p:nvPr/>
        </p:nvSpPr>
        <p:spPr>
          <a:xfrm>
            <a:off x="500625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1403;p16">
            <a:extLst>
              <a:ext uri="{FF2B5EF4-FFF2-40B4-BE49-F238E27FC236}">
                <a16:creationId xmlns:a16="http://schemas.microsoft.com/office/drawing/2014/main" id="{C419D446-E222-E153-F8CC-C856BB9C9E7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1404;p16">
            <a:extLst>
              <a:ext uri="{FF2B5EF4-FFF2-40B4-BE49-F238E27FC236}">
                <a16:creationId xmlns:a16="http://schemas.microsoft.com/office/drawing/2014/main" id="{DF6595BB-A565-7891-559B-1DEEA3E8ED41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1405;p16">
            <a:extLst>
              <a:ext uri="{FF2B5EF4-FFF2-40B4-BE49-F238E27FC236}">
                <a16:creationId xmlns:a16="http://schemas.microsoft.com/office/drawing/2014/main" id="{06DBFD7A-7645-5C7A-979E-85056BC15F9F}"/>
              </a:ext>
            </a:extLst>
          </p:cNvPr>
          <p:cNvSpPr/>
          <p:nvPr/>
        </p:nvSpPr>
        <p:spPr>
          <a:xfrm>
            <a:off x="500728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1406;p16">
            <a:extLst>
              <a:ext uri="{FF2B5EF4-FFF2-40B4-BE49-F238E27FC236}">
                <a16:creationId xmlns:a16="http://schemas.microsoft.com/office/drawing/2014/main" id="{E0128CBC-A722-031B-904C-714278BB355A}"/>
              </a:ext>
            </a:extLst>
          </p:cNvPr>
          <p:cNvSpPr/>
          <p:nvPr/>
        </p:nvSpPr>
        <p:spPr>
          <a:xfrm>
            <a:off x="5007286" y="3914407"/>
            <a:ext cx="1027" cy="13258"/>
          </a:xfrm>
          <a:custGeom>
            <a:avLst/>
            <a:gdLst/>
            <a:ahLst/>
            <a:cxnLst/>
            <a:rect l="l" t="t" r="r" b="b"/>
            <a:pathLst>
              <a:path w="32" h="413" fill="none" extrusionOk="0">
                <a:moveTo>
                  <a:pt x="0" y="1"/>
                </a:moveTo>
                <a:lnTo>
                  <a:pt x="32" y="1"/>
                </a:lnTo>
                <a:lnTo>
                  <a:pt x="32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1407;p16">
            <a:extLst>
              <a:ext uri="{FF2B5EF4-FFF2-40B4-BE49-F238E27FC236}">
                <a16:creationId xmlns:a16="http://schemas.microsoft.com/office/drawing/2014/main" id="{1D14FE16-4B20-751D-46FC-027171DBD65E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1408;p16">
            <a:extLst>
              <a:ext uri="{FF2B5EF4-FFF2-40B4-BE49-F238E27FC236}">
                <a16:creationId xmlns:a16="http://schemas.microsoft.com/office/drawing/2014/main" id="{2F5A9067-2F1D-3FC5-EE63-33DB708ECB07}"/>
              </a:ext>
            </a:extLst>
          </p:cNvPr>
          <p:cNvSpPr/>
          <p:nvPr/>
        </p:nvSpPr>
        <p:spPr>
          <a:xfrm>
            <a:off x="500828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1409;p16">
            <a:extLst>
              <a:ext uri="{FF2B5EF4-FFF2-40B4-BE49-F238E27FC236}">
                <a16:creationId xmlns:a16="http://schemas.microsoft.com/office/drawing/2014/main" id="{9130C28F-52EC-9FDA-AEDB-A2608046DE08}"/>
              </a:ext>
            </a:extLst>
          </p:cNvPr>
          <p:cNvSpPr/>
          <p:nvPr/>
        </p:nvSpPr>
        <p:spPr>
          <a:xfrm>
            <a:off x="5008281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3" y="1"/>
                </a:lnTo>
                <a:lnTo>
                  <a:pt x="33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1410;p16">
            <a:extLst>
              <a:ext uri="{FF2B5EF4-FFF2-40B4-BE49-F238E27FC236}">
                <a16:creationId xmlns:a16="http://schemas.microsoft.com/office/drawing/2014/main" id="{20501EE1-DCF7-B4EC-5146-723564F24E84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1411;p16">
            <a:extLst>
              <a:ext uri="{FF2B5EF4-FFF2-40B4-BE49-F238E27FC236}">
                <a16:creationId xmlns:a16="http://schemas.microsoft.com/office/drawing/2014/main" id="{D797E9D0-9498-FB95-041C-5DB4C442FEEC}"/>
              </a:ext>
            </a:extLst>
          </p:cNvPr>
          <p:cNvSpPr/>
          <p:nvPr/>
        </p:nvSpPr>
        <p:spPr>
          <a:xfrm>
            <a:off x="5009309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1412;p16">
            <a:extLst>
              <a:ext uri="{FF2B5EF4-FFF2-40B4-BE49-F238E27FC236}">
                <a16:creationId xmlns:a16="http://schemas.microsoft.com/office/drawing/2014/main" id="{89728E5A-3BF5-91EF-808D-ADEAF2D64478}"/>
              </a:ext>
            </a:extLst>
          </p:cNvPr>
          <p:cNvSpPr/>
          <p:nvPr/>
        </p:nvSpPr>
        <p:spPr>
          <a:xfrm>
            <a:off x="5009309" y="3914407"/>
            <a:ext cx="1059" cy="13258"/>
          </a:xfrm>
          <a:custGeom>
            <a:avLst/>
            <a:gdLst/>
            <a:ahLst/>
            <a:cxnLst/>
            <a:rect l="l" t="t" r="r" b="b"/>
            <a:pathLst>
              <a:path w="33" h="413" fill="none" extrusionOk="0">
                <a:moveTo>
                  <a:pt x="1" y="1"/>
                </a:moveTo>
                <a:lnTo>
                  <a:pt x="32" y="1"/>
                </a:lnTo>
                <a:lnTo>
                  <a:pt x="32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1413;p16">
            <a:extLst>
              <a:ext uri="{FF2B5EF4-FFF2-40B4-BE49-F238E27FC236}">
                <a16:creationId xmlns:a16="http://schemas.microsoft.com/office/drawing/2014/main" id="{2105290F-4075-13F7-9602-285CBFC3AB68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1414;p16">
            <a:extLst>
              <a:ext uri="{FF2B5EF4-FFF2-40B4-BE49-F238E27FC236}">
                <a16:creationId xmlns:a16="http://schemas.microsoft.com/office/drawing/2014/main" id="{039EE12F-4303-851F-A392-BF15A5DF71C9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1415;p16">
            <a:extLst>
              <a:ext uri="{FF2B5EF4-FFF2-40B4-BE49-F238E27FC236}">
                <a16:creationId xmlns:a16="http://schemas.microsoft.com/office/drawing/2014/main" id="{4B3CD166-9929-D0F8-6BF5-4EFB121A005A}"/>
              </a:ext>
            </a:extLst>
          </p:cNvPr>
          <p:cNvSpPr/>
          <p:nvPr/>
        </p:nvSpPr>
        <p:spPr>
          <a:xfrm>
            <a:off x="5010336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0" y="1"/>
                </a:moveTo>
                <a:lnTo>
                  <a:pt x="0" y="1"/>
                </a:lnTo>
                <a:lnTo>
                  <a:pt x="0" y="412"/>
                </a:lnTo>
                <a:lnTo>
                  <a:pt x="0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3" name="Google Shape;1416;p16">
            <a:extLst>
              <a:ext uri="{FF2B5EF4-FFF2-40B4-BE49-F238E27FC236}">
                <a16:creationId xmlns:a16="http://schemas.microsoft.com/office/drawing/2014/main" id="{18DEC349-9B8A-2353-AEE1-DB712E3BFDD2}"/>
              </a:ext>
            </a:extLst>
          </p:cNvPr>
          <p:cNvSpPr/>
          <p:nvPr/>
        </p:nvSpPr>
        <p:spPr>
          <a:xfrm>
            <a:off x="5011331" y="3914407"/>
            <a:ext cx="32" cy="13258"/>
          </a:xfrm>
          <a:custGeom>
            <a:avLst/>
            <a:gdLst/>
            <a:ahLst/>
            <a:cxnLst/>
            <a:rect l="l" t="t" r="r" b="b"/>
            <a:pathLst>
              <a:path w="1" h="413" fill="none" extrusionOk="0">
                <a:moveTo>
                  <a:pt x="1" y="1"/>
                </a:moveTo>
                <a:lnTo>
                  <a:pt x="1" y="1"/>
                </a:lnTo>
                <a:lnTo>
                  <a:pt x="1" y="412"/>
                </a:lnTo>
                <a:lnTo>
                  <a:pt x="1" y="412"/>
                </a:lnTo>
                <a:close/>
              </a:path>
            </a:pathLst>
          </a:custGeom>
          <a:noFill/>
          <a:ln w="2375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342A1FD3-61AA-F11D-A8ED-DD552CBC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8">
            <a:extLst>
              <a:ext uri="{FF2B5EF4-FFF2-40B4-BE49-F238E27FC236}">
                <a16:creationId xmlns:a16="http://schemas.microsoft.com/office/drawing/2014/main" id="{E958EC50-8874-E7EE-92F3-DD60CEDF578E}"/>
              </a:ext>
            </a:extLst>
          </p:cNvPr>
          <p:cNvSpPr txBox="1"/>
          <p:nvPr/>
        </p:nvSpPr>
        <p:spPr>
          <a:xfrm>
            <a:off x="5032255" y="55837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>
            <a:extLst>
              <a:ext uri="{FF2B5EF4-FFF2-40B4-BE49-F238E27FC236}">
                <a16:creationId xmlns:a16="http://schemas.microsoft.com/office/drawing/2014/main" id="{E291E876-FD06-345F-FB8E-6FE598A1ED6F}"/>
              </a:ext>
            </a:extLst>
          </p:cNvPr>
          <p:cNvSpPr txBox="1"/>
          <p:nvPr/>
        </p:nvSpPr>
        <p:spPr>
          <a:xfrm>
            <a:off x="5032262" y="9017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LED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>
            <a:extLst>
              <a:ext uri="{FF2B5EF4-FFF2-40B4-BE49-F238E27FC236}">
                <a16:creationId xmlns:a16="http://schemas.microsoft.com/office/drawing/2014/main" id="{7D739BFA-747D-D999-765E-500FB79EA4F2}"/>
              </a:ext>
            </a:extLst>
          </p:cNvPr>
          <p:cNvSpPr txBox="1"/>
          <p:nvPr/>
        </p:nvSpPr>
        <p:spPr>
          <a:xfrm>
            <a:off x="5032262" y="1577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>
            <a:extLst>
              <a:ext uri="{FF2B5EF4-FFF2-40B4-BE49-F238E27FC236}">
                <a16:creationId xmlns:a16="http://schemas.microsoft.com/office/drawing/2014/main" id="{E5663ABF-ACDA-A107-A7D1-2B25C9879CF0}"/>
              </a:ext>
            </a:extLst>
          </p:cNvPr>
          <p:cNvSpPr txBox="1"/>
          <p:nvPr/>
        </p:nvSpPr>
        <p:spPr>
          <a:xfrm>
            <a:off x="5032262" y="1932950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Switch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>
            <a:extLst>
              <a:ext uri="{FF2B5EF4-FFF2-40B4-BE49-F238E27FC236}">
                <a16:creationId xmlns:a16="http://schemas.microsoft.com/office/drawing/2014/main" id="{730BA523-A797-56C1-37F1-A6CD86648DF4}"/>
              </a:ext>
            </a:extLst>
          </p:cNvPr>
          <p:cNvSpPr txBox="1"/>
          <p:nvPr/>
        </p:nvSpPr>
        <p:spPr>
          <a:xfrm>
            <a:off x="5032262" y="25752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>
            <a:extLst>
              <a:ext uri="{FF2B5EF4-FFF2-40B4-BE49-F238E27FC236}">
                <a16:creationId xmlns:a16="http://schemas.microsoft.com/office/drawing/2014/main" id="{9633F997-0C38-29B7-8FC5-4687958CD5BF}"/>
              </a:ext>
            </a:extLst>
          </p:cNvPr>
          <p:cNvSpPr txBox="1"/>
          <p:nvPr/>
        </p:nvSpPr>
        <p:spPr>
          <a:xfrm>
            <a:off x="5032262" y="293044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Jumpers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>
            <a:extLst>
              <a:ext uri="{FF2B5EF4-FFF2-40B4-BE49-F238E27FC236}">
                <a16:creationId xmlns:a16="http://schemas.microsoft.com/office/drawing/2014/main" id="{639E98B6-5397-79AC-364C-A6CE4931B9ED}"/>
              </a:ext>
            </a:extLst>
          </p:cNvPr>
          <p:cNvSpPr txBox="1"/>
          <p:nvPr/>
        </p:nvSpPr>
        <p:spPr>
          <a:xfrm>
            <a:off x="5032255" y="3572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>
            <a:extLst>
              <a:ext uri="{FF2B5EF4-FFF2-40B4-BE49-F238E27FC236}">
                <a16:creationId xmlns:a16="http://schemas.microsoft.com/office/drawing/2014/main" id="{EE71B18E-0A68-6D84-23B2-37347FB10365}"/>
              </a:ext>
            </a:extLst>
          </p:cNvPr>
          <p:cNvSpPr txBox="1"/>
          <p:nvPr/>
        </p:nvSpPr>
        <p:spPr>
          <a:xfrm>
            <a:off x="5032262" y="39279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Display de 7 Segmentos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>
            <a:extLst>
              <a:ext uri="{FF2B5EF4-FFF2-40B4-BE49-F238E27FC236}">
                <a16:creationId xmlns:a16="http://schemas.microsoft.com/office/drawing/2014/main" id="{84E5EC32-616C-66C5-AF4A-8B08BB8D8197}"/>
              </a:ext>
            </a:extLst>
          </p:cNvPr>
          <p:cNvCxnSpPr/>
          <p:nvPr/>
        </p:nvCxnSpPr>
        <p:spPr>
          <a:xfrm>
            <a:off x="5103005" y="901771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>
            <a:extLst>
              <a:ext uri="{FF2B5EF4-FFF2-40B4-BE49-F238E27FC236}">
                <a16:creationId xmlns:a16="http://schemas.microsoft.com/office/drawing/2014/main" id="{FC86BB35-8649-1E4A-F38F-AB91C28D6A7E}"/>
              </a:ext>
            </a:extLst>
          </p:cNvPr>
          <p:cNvCxnSpPr/>
          <p:nvPr/>
        </p:nvCxnSpPr>
        <p:spPr>
          <a:xfrm>
            <a:off x="5103005" y="1932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>
            <a:extLst>
              <a:ext uri="{FF2B5EF4-FFF2-40B4-BE49-F238E27FC236}">
                <a16:creationId xmlns:a16="http://schemas.microsoft.com/office/drawing/2014/main" id="{7D81D746-D555-0A98-AABF-797A58E9F3AB}"/>
              </a:ext>
            </a:extLst>
          </p:cNvPr>
          <p:cNvCxnSpPr/>
          <p:nvPr/>
        </p:nvCxnSpPr>
        <p:spPr>
          <a:xfrm>
            <a:off x="5103005" y="29304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>
            <a:extLst>
              <a:ext uri="{FF2B5EF4-FFF2-40B4-BE49-F238E27FC236}">
                <a16:creationId xmlns:a16="http://schemas.microsoft.com/office/drawing/2014/main" id="{BB1F3F16-EDDB-3EA3-E71A-7A65DE12BD1C}"/>
              </a:ext>
            </a:extLst>
          </p:cNvPr>
          <p:cNvCxnSpPr/>
          <p:nvPr/>
        </p:nvCxnSpPr>
        <p:spPr>
          <a:xfrm>
            <a:off x="5103005" y="3927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F36AEA7-DB87-690C-8920-4F634DD3FB32}"/>
              </a:ext>
            </a:extLst>
          </p:cNvPr>
          <p:cNvGrpSpPr/>
          <p:nvPr/>
        </p:nvGrpSpPr>
        <p:grpSpPr>
          <a:xfrm>
            <a:off x="505878" y="539919"/>
            <a:ext cx="5915643" cy="4063662"/>
            <a:chOff x="327572" y="683570"/>
            <a:chExt cx="5915643" cy="406366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2FCF595A-543C-A971-3D5B-193435F972A4}"/>
                </a:ext>
              </a:extLst>
            </p:cNvPr>
            <p:cNvGrpSpPr/>
            <p:nvPr/>
          </p:nvGrpSpPr>
          <p:grpSpPr>
            <a:xfrm>
              <a:off x="327572" y="683570"/>
              <a:ext cx="4042470" cy="4063662"/>
              <a:chOff x="1678852" y="621185"/>
              <a:chExt cx="4042470" cy="4063662"/>
            </a:xfrm>
          </p:grpSpPr>
          <p:sp>
            <p:nvSpPr>
              <p:cNvPr id="1500" name="Google Shape;1500;p18">
                <a:extLst>
                  <a:ext uri="{FF2B5EF4-FFF2-40B4-BE49-F238E27FC236}">
                    <a16:creationId xmlns:a16="http://schemas.microsoft.com/office/drawing/2014/main" id="{8B4F49ED-E479-5D0E-C0EE-52CE813B6DA8}"/>
                  </a:ext>
                </a:extLst>
              </p:cNvPr>
              <p:cNvSpPr/>
              <p:nvPr/>
            </p:nvSpPr>
            <p:spPr>
              <a:xfrm>
                <a:off x="3690842" y="621229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>
                <a:extLst>
                  <a:ext uri="{FF2B5EF4-FFF2-40B4-BE49-F238E27FC236}">
                    <a16:creationId xmlns:a16="http://schemas.microsoft.com/office/drawing/2014/main" id="{250348CD-8BF6-D6D4-E907-C49D74C1ABD3}"/>
                  </a:ext>
                </a:extLst>
              </p:cNvPr>
              <p:cNvSpPr/>
              <p:nvPr/>
            </p:nvSpPr>
            <p:spPr>
              <a:xfrm>
                <a:off x="2665124" y="1627275"/>
                <a:ext cx="2051526" cy="2051482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>
                <a:extLst>
                  <a:ext uri="{FF2B5EF4-FFF2-40B4-BE49-F238E27FC236}">
                    <a16:creationId xmlns:a16="http://schemas.microsoft.com/office/drawing/2014/main" id="{69903FF6-CD0E-1590-B9AA-6F2187E034BF}"/>
                  </a:ext>
                </a:extLst>
              </p:cNvPr>
              <p:cNvSpPr/>
              <p:nvPr/>
            </p:nvSpPr>
            <p:spPr>
              <a:xfrm>
                <a:off x="2715635" y="176582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>
                <a:extLst>
                  <a:ext uri="{FF2B5EF4-FFF2-40B4-BE49-F238E27FC236}">
                    <a16:creationId xmlns:a16="http://schemas.microsoft.com/office/drawing/2014/main" id="{3845AF56-B710-93DA-137D-D1ABD04B79E6}"/>
                  </a:ext>
                </a:extLst>
              </p:cNvPr>
              <p:cNvSpPr/>
              <p:nvPr/>
            </p:nvSpPr>
            <p:spPr>
              <a:xfrm>
                <a:off x="4673095" y="2654412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>
                <a:extLst>
                  <a:ext uri="{FF2B5EF4-FFF2-40B4-BE49-F238E27FC236}">
                    <a16:creationId xmlns:a16="http://schemas.microsoft.com/office/drawing/2014/main" id="{023DF121-F920-B6DA-132F-66EE0495B3C6}"/>
                  </a:ext>
                </a:extLst>
              </p:cNvPr>
              <p:cNvSpPr/>
              <p:nvPr/>
            </p:nvSpPr>
            <p:spPr>
              <a:xfrm>
                <a:off x="4395243" y="1394351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>
                <a:extLst>
                  <a:ext uri="{FF2B5EF4-FFF2-40B4-BE49-F238E27FC236}">
                    <a16:creationId xmlns:a16="http://schemas.microsoft.com/office/drawing/2014/main" id="{CC80C5E4-F8EB-17C6-A76F-F507C05339E6}"/>
                  </a:ext>
                </a:extLst>
              </p:cNvPr>
              <p:cNvSpPr/>
              <p:nvPr/>
            </p:nvSpPr>
            <p:spPr>
              <a:xfrm>
                <a:off x="4388242" y="3350394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>
                <a:extLst>
                  <a:ext uri="{FF2B5EF4-FFF2-40B4-BE49-F238E27FC236}">
                    <a16:creationId xmlns:a16="http://schemas.microsoft.com/office/drawing/2014/main" id="{87FE2194-5848-40EB-D892-2FA95DFD97C9}"/>
                  </a:ext>
                </a:extLst>
              </p:cNvPr>
              <p:cNvSpPr/>
              <p:nvPr/>
            </p:nvSpPr>
            <p:spPr>
              <a:xfrm>
                <a:off x="4939694" y="265299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>
                <a:extLst>
                  <a:ext uri="{FF2B5EF4-FFF2-40B4-BE49-F238E27FC236}">
                    <a16:creationId xmlns:a16="http://schemas.microsoft.com/office/drawing/2014/main" id="{41876592-1B90-545E-859B-ADAB40F62E55}"/>
                  </a:ext>
                </a:extLst>
              </p:cNvPr>
              <p:cNvSpPr/>
              <p:nvPr/>
            </p:nvSpPr>
            <p:spPr>
              <a:xfrm>
                <a:off x="4938276" y="121756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>
                <a:extLst>
                  <a:ext uri="{FF2B5EF4-FFF2-40B4-BE49-F238E27FC236}">
                    <a16:creationId xmlns:a16="http://schemas.microsoft.com/office/drawing/2014/main" id="{A224052F-062C-DE40-A8FC-09EAF64E22D3}"/>
                  </a:ext>
                </a:extLst>
              </p:cNvPr>
              <p:cNvSpPr/>
              <p:nvPr/>
            </p:nvSpPr>
            <p:spPr>
              <a:xfrm>
                <a:off x="3690842" y="3901801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500;p18">
                <a:extLst>
                  <a:ext uri="{FF2B5EF4-FFF2-40B4-BE49-F238E27FC236}">
                    <a16:creationId xmlns:a16="http://schemas.microsoft.com/office/drawing/2014/main" id="{CA87FAAD-0F51-0D58-52E6-2CC8F082B15C}"/>
                  </a:ext>
                </a:extLst>
              </p:cNvPr>
              <p:cNvSpPr/>
              <p:nvPr/>
            </p:nvSpPr>
            <p:spPr>
              <a:xfrm rot="10800000">
                <a:off x="2273814" y="3901801"/>
                <a:ext cx="1435518" cy="783002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2" extrusionOk="0">
                    <a:moveTo>
                      <a:pt x="1" y="0"/>
                    </a:moveTo>
                    <a:lnTo>
                      <a:pt x="1" y="5985"/>
                    </a:lnTo>
                    <a:cubicBezTo>
                      <a:pt x="10990" y="5985"/>
                      <a:pt x="20966" y="10451"/>
                      <a:pt x="28186" y="17671"/>
                    </a:cubicBezTo>
                    <a:lnTo>
                      <a:pt x="32398" y="13459"/>
                    </a:lnTo>
                    <a:cubicBezTo>
                      <a:pt x="24101" y="5162"/>
                      <a:pt x="12637" y="0"/>
                      <a:pt x="1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33;p18">
                <a:extLst>
                  <a:ext uri="{FF2B5EF4-FFF2-40B4-BE49-F238E27FC236}">
                    <a16:creationId xmlns:a16="http://schemas.microsoft.com/office/drawing/2014/main" id="{1E4B1734-A317-DC7F-B44F-D67DFDE86F7A}"/>
                  </a:ext>
                </a:extLst>
              </p:cNvPr>
              <p:cNvSpPr/>
              <p:nvPr/>
            </p:nvSpPr>
            <p:spPr>
              <a:xfrm rot="10800000">
                <a:off x="3700869" y="817644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34;p18">
                <a:extLst>
                  <a:ext uri="{FF2B5EF4-FFF2-40B4-BE49-F238E27FC236}">
                    <a16:creationId xmlns:a16="http://schemas.microsoft.com/office/drawing/2014/main" id="{09F94170-43E7-5047-1644-63511485CB4D}"/>
                  </a:ext>
                </a:extLst>
              </p:cNvPr>
              <p:cNvSpPr/>
              <p:nvPr/>
            </p:nvSpPr>
            <p:spPr>
              <a:xfrm rot="10800000">
                <a:off x="1899149" y="2651576"/>
                <a:ext cx="827930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" fill="none" extrusionOk="0">
                    <a:moveTo>
                      <a:pt x="18685" y="0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35;p18">
                <a:extLst>
                  <a:ext uri="{FF2B5EF4-FFF2-40B4-BE49-F238E27FC236}">
                    <a16:creationId xmlns:a16="http://schemas.microsoft.com/office/drawing/2014/main" id="{A78CF692-0191-F5EE-8D84-A80612A43F05}"/>
                  </a:ext>
                </a:extLst>
              </p:cNvPr>
              <p:cNvSpPr/>
              <p:nvPr/>
            </p:nvSpPr>
            <p:spPr>
              <a:xfrm rot="10800000">
                <a:off x="3700869" y="363662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6;p18">
                <a:extLst>
                  <a:ext uri="{FF2B5EF4-FFF2-40B4-BE49-F238E27FC236}">
                    <a16:creationId xmlns:a16="http://schemas.microsoft.com/office/drawing/2014/main" id="{3F94FEF9-AF61-3B55-E49C-415B5D1E5758}"/>
                  </a:ext>
                </a:extLst>
              </p:cNvPr>
              <p:cNvSpPr/>
              <p:nvPr/>
            </p:nvSpPr>
            <p:spPr>
              <a:xfrm rot="10800000">
                <a:off x="2452018" y="3358768"/>
                <a:ext cx="552913" cy="5529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7;p18">
                <a:extLst>
                  <a:ext uri="{FF2B5EF4-FFF2-40B4-BE49-F238E27FC236}">
                    <a16:creationId xmlns:a16="http://schemas.microsoft.com/office/drawing/2014/main" id="{66F08CEC-C898-A4A5-3997-4E5C59577D74}"/>
                  </a:ext>
                </a:extLst>
              </p:cNvPr>
              <p:cNvSpPr/>
              <p:nvPr/>
            </p:nvSpPr>
            <p:spPr>
              <a:xfrm rot="10800000">
                <a:off x="2459019" y="1402769"/>
                <a:ext cx="552913" cy="55286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103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8;p18">
                <a:extLst>
                  <a:ext uri="{FF2B5EF4-FFF2-40B4-BE49-F238E27FC236}">
                    <a16:creationId xmlns:a16="http://schemas.microsoft.com/office/drawing/2014/main" id="{B87F2E69-06AB-9EB6-7AE1-99C295ADD36A}"/>
                  </a:ext>
                </a:extLst>
              </p:cNvPr>
              <p:cNvSpPr/>
              <p:nvPr/>
            </p:nvSpPr>
            <p:spPr>
              <a:xfrm rot="10800000">
                <a:off x="1678852" y="1217564"/>
                <a:ext cx="781628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41" h="32398" extrusionOk="0">
                    <a:moveTo>
                      <a:pt x="11686" y="1"/>
                    </a:moveTo>
                    <a:cubicBezTo>
                      <a:pt x="11686" y="10990"/>
                      <a:pt x="7221" y="20965"/>
                      <a:pt x="0" y="28186"/>
                    </a:cubicBezTo>
                    <a:lnTo>
                      <a:pt x="4212" y="32398"/>
                    </a:lnTo>
                    <a:cubicBezTo>
                      <a:pt x="12510" y="24101"/>
                      <a:pt x="17640" y="12636"/>
                      <a:pt x="17640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9;p18">
                <a:extLst>
                  <a:ext uri="{FF2B5EF4-FFF2-40B4-BE49-F238E27FC236}">
                    <a16:creationId xmlns:a16="http://schemas.microsoft.com/office/drawing/2014/main" id="{B3577523-1482-9914-589D-BC6BE310A4D3}"/>
                  </a:ext>
                </a:extLst>
              </p:cNvPr>
              <p:cNvSpPr/>
              <p:nvPr/>
            </p:nvSpPr>
            <p:spPr>
              <a:xfrm rot="10800000">
                <a:off x="1678852" y="2652994"/>
                <a:ext cx="783046" cy="1435474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2398" extrusionOk="0">
                    <a:moveTo>
                      <a:pt x="4244" y="0"/>
                    </a:moveTo>
                    <a:lnTo>
                      <a:pt x="1" y="4212"/>
                    </a:lnTo>
                    <a:cubicBezTo>
                      <a:pt x="7253" y="11433"/>
                      <a:pt x="11718" y="21409"/>
                      <a:pt x="11718" y="32398"/>
                    </a:cubicBezTo>
                    <a:lnTo>
                      <a:pt x="17672" y="32398"/>
                    </a:lnTo>
                    <a:cubicBezTo>
                      <a:pt x="17672" y="19762"/>
                      <a:pt x="12542" y="8298"/>
                      <a:pt x="424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40;p18">
                <a:extLst>
                  <a:ext uri="{FF2B5EF4-FFF2-40B4-BE49-F238E27FC236}">
                    <a16:creationId xmlns:a16="http://schemas.microsoft.com/office/drawing/2014/main" id="{99AA47F5-1EDA-094A-8D01-CF4A390D5529}"/>
                  </a:ext>
                </a:extLst>
              </p:cNvPr>
              <p:cNvSpPr/>
              <p:nvPr/>
            </p:nvSpPr>
            <p:spPr>
              <a:xfrm rot="10800000">
                <a:off x="2273814" y="621185"/>
                <a:ext cx="1435518" cy="783046"/>
              </a:xfrm>
              <a:custGeom>
                <a:avLst/>
                <a:gdLst/>
                <a:ahLst/>
                <a:cxnLst/>
                <a:rect l="l" t="t" r="r" b="b"/>
                <a:pathLst>
                  <a:path w="32399" h="17673" extrusionOk="0">
                    <a:moveTo>
                      <a:pt x="28186" y="1"/>
                    </a:moveTo>
                    <a:cubicBezTo>
                      <a:pt x="20966" y="7221"/>
                      <a:pt x="10990" y="11687"/>
                      <a:pt x="1" y="11687"/>
                    </a:cubicBezTo>
                    <a:lnTo>
                      <a:pt x="1" y="17672"/>
                    </a:lnTo>
                    <a:cubicBezTo>
                      <a:pt x="12637" y="17672"/>
                      <a:pt x="24101" y="12510"/>
                      <a:pt x="32398" y="4213"/>
                    </a:cubicBezTo>
                    <a:lnTo>
                      <a:pt x="28186" y="1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4" name="Picture 2" descr="Arduino UNO com ATMega328 (SMD)">
              <a:extLst>
                <a:ext uri="{FF2B5EF4-FFF2-40B4-BE49-F238E27FC236}">
                  <a16:creationId xmlns:a16="http://schemas.microsoft.com/office/drawing/2014/main" id="{EA4A7480-4BCB-61A4-519D-A1F7B4620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763" y="1739572"/>
              <a:ext cx="1976438" cy="1976438"/>
            </a:xfrm>
            <a:prstGeom prst="rect">
              <a:avLst/>
            </a:prstGeom>
            <a:noFill/>
            <a:effectLst>
              <a:outerShdw blurRad="50800" dist="50800" dir="5400000" sx="101000" sy="101000" algn="ctr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ED DIFUSO RETANGULAR VERMELHO (2X5X7mm)">
              <a:extLst>
                <a:ext uri="{FF2B5EF4-FFF2-40B4-BE49-F238E27FC236}">
                  <a16:creationId xmlns:a16="http://schemas.microsoft.com/office/drawing/2014/main" id="{3EFE2249-2B47-58DB-AB80-0B60FD382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641" y="705094"/>
              <a:ext cx="1560885" cy="156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Sensor De Obstáculo">
              <a:extLst>
                <a:ext uri="{FF2B5EF4-FFF2-40B4-BE49-F238E27FC236}">
                  <a16:creationId xmlns:a16="http://schemas.microsoft.com/office/drawing/2014/main" id="{E57291D2-9E89-4A5D-3DBD-17A60D9F2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347" y="800878"/>
              <a:ext cx="1193822" cy="119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icro Servo 9g Sg90">
              <a:extLst>
                <a:ext uri="{FF2B5EF4-FFF2-40B4-BE49-F238E27FC236}">
                  <a16:creationId xmlns:a16="http://schemas.microsoft.com/office/drawing/2014/main" id="{63849BFB-D5F7-851E-1408-408C85EEF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01792">
              <a:off x="424130" y="1624387"/>
              <a:ext cx="1151150" cy="115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Botão de Liga e Desliga para SA 1000 e SA 900">
              <a:extLst>
                <a:ext uri="{FF2B5EF4-FFF2-40B4-BE49-F238E27FC236}">
                  <a16:creationId xmlns:a16="http://schemas.microsoft.com/office/drawing/2014/main" id="{DFAF9236-297C-5C6A-5F36-3964BE6A7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44" y="1597058"/>
              <a:ext cx="1470964" cy="1176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Bateria Max Power Energizer 9V - DeD Componentes Eletrônicos">
              <a:extLst>
                <a:ext uri="{FF2B5EF4-FFF2-40B4-BE49-F238E27FC236}">
                  <a16:creationId xmlns:a16="http://schemas.microsoft.com/office/drawing/2014/main" id="{5318B0D3-99C7-ECB2-4C83-49C0EDE5E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14104">
              <a:off x="595795" y="2866147"/>
              <a:ext cx="988137" cy="79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Jumpers Macho-Fêmea X40 Unidades">
              <a:extLst>
                <a:ext uri="{FF2B5EF4-FFF2-40B4-BE49-F238E27FC236}">
                  <a16:creationId xmlns:a16="http://schemas.microsoft.com/office/drawing/2014/main" id="{0DC8C4B4-62B3-A389-56B1-A5EAE3C71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12753">
              <a:off x="3085605" y="2755511"/>
              <a:ext cx="1044473" cy="104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Tandy - 220Ω 1/4W 5% Carbon Film Resistors">
              <a:extLst>
                <a:ext uri="{FF2B5EF4-FFF2-40B4-BE49-F238E27FC236}">
                  <a16:creationId xmlns:a16="http://schemas.microsoft.com/office/drawing/2014/main" id="{F47DB0C2-AC9B-D62A-FD95-3143E52C5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17371">
              <a:off x="1422904" y="3585655"/>
              <a:ext cx="780581" cy="78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Display 7 segmentos 14,2mm 0,56&quot; Núm sign: 4 vermelho | Loja eletronica  mais barata! Loja online e física no Montijo">
              <a:extLst>
                <a:ext uri="{FF2B5EF4-FFF2-40B4-BE49-F238E27FC236}">
                  <a16:creationId xmlns:a16="http://schemas.microsoft.com/office/drawing/2014/main" id="{C32BAAE0-7B49-D366-ACD3-CCF90E2A4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8435">
              <a:off x="2609693" y="3687062"/>
              <a:ext cx="591933" cy="612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Google Shape;1542;p18">
              <a:extLst>
                <a:ext uri="{FF2B5EF4-FFF2-40B4-BE49-F238E27FC236}">
                  <a16:creationId xmlns:a16="http://schemas.microsoft.com/office/drawing/2014/main" id="{56D5099B-F5C3-FE00-7025-5E7DAD8433AC}"/>
                </a:ext>
              </a:extLst>
            </p:cNvPr>
            <p:cNvSpPr txBox="1"/>
            <p:nvPr/>
          </p:nvSpPr>
          <p:spPr>
            <a:xfrm>
              <a:off x="2292709" y="887849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" name="Google Shape;1544;p18">
              <a:extLst>
                <a:ext uri="{FF2B5EF4-FFF2-40B4-BE49-F238E27FC236}">
                  <a16:creationId xmlns:a16="http://schemas.microsoft.com/office/drawing/2014/main" id="{5DE4321B-16D4-3E7F-F7BE-AC22EF750A5D}"/>
                </a:ext>
              </a:extLst>
            </p:cNvPr>
            <p:cNvSpPr txBox="1"/>
            <p:nvPr/>
          </p:nvSpPr>
          <p:spPr>
            <a:xfrm>
              <a:off x="3416440" y="151055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1546;p18">
              <a:extLst>
                <a:ext uri="{FF2B5EF4-FFF2-40B4-BE49-F238E27FC236}">
                  <a16:creationId xmlns:a16="http://schemas.microsoft.com/office/drawing/2014/main" id="{CF77824C-D0DC-CCE7-0165-92764A395145}"/>
                </a:ext>
              </a:extLst>
            </p:cNvPr>
            <p:cNvSpPr txBox="1"/>
            <p:nvPr/>
          </p:nvSpPr>
          <p:spPr>
            <a:xfrm>
              <a:off x="3830615" y="2649741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" name="Google Shape;1548;p18">
              <a:extLst>
                <a:ext uri="{FF2B5EF4-FFF2-40B4-BE49-F238E27FC236}">
                  <a16:creationId xmlns:a16="http://schemas.microsoft.com/office/drawing/2014/main" id="{0A4FBF6C-4F5B-706B-FBAB-17088BD5533C}"/>
                </a:ext>
              </a:extLst>
            </p:cNvPr>
            <p:cNvSpPr txBox="1"/>
            <p:nvPr/>
          </p:nvSpPr>
          <p:spPr>
            <a:xfrm>
              <a:off x="3214387" y="3788928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42;p18">
              <a:extLst>
                <a:ext uri="{FF2B5EF4-FFF2-40B4-BE49-F238E27FC236}">
                  <a16:creationId xmlns:a16="http://schemas.microsoft.com/office/drawing/2014/main" id="{782BD7FE-91FB-CFD5-9DB1-D2AEAEE6F0E9}"/>
                </a:ext>
              </a:extLst>
            </p:cNvPr>
            <p:cNvSpPr txBox="1"/>
            <p:nvPr/>
          </p:nvSpPr>
          <p:spPr>
            <a:xfrm>
              <a:off x="2008087" y="4179594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CCCCC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" name="Google Shape;1544;p18">
              <a:extLst>
                <a:ext uri="{FF2B5EF4-FFF2-40B4-BE49-F238E27FC236}">
                  <a16:creationId xmlns:a16="http://schemas.microsoft.com/office/drawing/2014/main" id="{0655A2FB-CC48-D2C6-509F-9B75352FE8B0}"/>
                </a:ext>
              </a:extLst>
            </p:cNvPr>
            <p:cNvSpPr txBox="1"/>
            <p:nvPr/>
          </p:nvSpPr>
          <p:spPr>
            <a:xfrm>
              <a:off x="937216" y="3603425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30475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546;p18">
              <a:extLst>
                <a:ext uri="{FF2B5EF4-FFF2-40B4-BE49-F238E27FC236}">
                  <a16:creationId xmlns:a16="http://schemas.microsoft.com/office/drawing/2014/main" id="{79EF39C8-0BDB-9769-0855-20BCE33E8262}"/>
                </a:ext>
              </a:extLst>
            </p:cNvPr>
            <p:cNvSpPr txBox="1"/>
            <p:nvPr/>
          </p:nvSpPr>
          <p:spPr>
            <a:xfrm>
              <a:off x="549184" y="2445472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2A36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" name="Google Shape;1548;p18">
              <a:extLst>
                <a:ext uri="{FF2B5EF4-FFF2-40B4-BE49-F238E27FC236}">
                  <a16:creationId xmlns:a16="http://schemas.microsoft.com/office/drawing/2014/main" id="{E3A9AA5A-022F-9BB7-0D3A-98BDFC5FDC92}"/>
                </a:ext>
              </a:extLst>
            </p:cNvPr>
            <p:cNvSpPr txBox="1"/>
            <p:nvPr/>
          </p:nvSpPr>
          <p:spPr>
            <a:xfrm>
              <a:off x="1123005" y="1319523"/>
              <a:ext cx="24126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2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8" name="Google Shape;1542;p18">
            <a:extLst>
              <a:ext uri="{FF2B5EF4-FFF2-40B4-BE49-F238E27FC236}">
                <a16:creationId xmlns:a16="http://schemas.microsoft.com/office/drawing/2014/main" id="{99E5A0FD-1CC5-3DEF-AAFA-0FF08A744EC8}"/>
              </a:ext>
            </a:extLst>
          </p:cNvPr>
          <p:cNvSpPr txBox="1"/>
          <p:nvPr/>
        </p:nvSpPr>
        <p:spPr>
          <a:xfrm>
            <a:off x="7022836" y="55837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1543;p18">
            <a:extLst>
              <a:ext uri="{FF2B5EF4-FFF2-40B4-BE49-F238E27FC236}">
                <a16:creationId xmlns:a16="http://schemas.microsoft.com/office/drawing/2014/main" id="{3FBBC071-67BE-6103-8CE7-60148BC93566}"/>
              </a:ext>
            </a:extLst>
          </p:cNvPr>
          <p:cNvSpPr txBox="1"/>
          <p:nvPr/>
        </p:nvSpPr>
        <p:spPr>
          <a:xfrm>
            <a:off x="7022843" y="9017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Resistores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1544;p18">
            <a:extLst>
              <a:ext uri="{FF2B5EF4-FFF2-40B4-BE49-F238E27FC236}">
                <a16:creationId xmlns:a16="http://schemas.microsoft.com/office/drawing/2014/main" id="{ACEE8EDC-47A8-33B5-9964-F50F4FD28DC0}"/>
              </a:ext>
            </a:extLst>
          </p:cNvPr>
          <p:cNvSpPr txBox="1"/>
          <p:nvPr/>
        </p:nvSpPr>
        <p:spPr>
          <a:xfrm>
            <a:off x="7022843" y="1577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545;p18">
            <a:extLst>
              <a:ext uri="{FF2B5EF4-FFF2-40B4-BE49-F238E27FC236}">
                <a16:creationId xmlns:a16="http://schemas.microsoft.com/office/drawing/2014/main" id="{901D1225-A65C-57D1-301A-E94AAE92EED6}"/>
              </a:ext>
            </a:extLst>
          </p:cNvPr>
          <p:cNvSpPr txBox="1"/>
          <p:nvPr/>
        </p:nvSpPr>
        <p:spPr>
          <a:xfrm>
            <a:off x="7022843" y="1932950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"/>
                <a:ea typeface="Fira Sans"/>
                <a:cs typeface="Fira Sans"/>
                <a:sym typeface="Fira Sans"/>
              </a:rPr>
              <a:t>Bateria 9v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1546;p18">
            <a:extLst>
              <a:ext uri="{FF2B5EF4-FFF2-40B4-BE49-F238E27FC236}">
                <a16:creationId xmlns:a16="http://schemas.microsoft.com/office/drawing/2014/main" id="{FAD446A8-56FC-CFFF-80D9-7C4CAC782B94}"/>
              </a:ext>
            </a:extLst>
          </p:cNvPr>
          <p:cNvSpPr txBox="1"/>
          <p:nvPr/>
        </p:nvSpPr>
        <p:spPr>
          <a:xfrm>
            <a:off x="7022843" y="25752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47;p18">
            <a:extLst>
              <a:ext uri="{FF2B5EF4-FFF2-40B4-BE49-F238E27FC236}">
                <a16:creationId xmlns:a16="http://schemas.microsoft.com/office/drawing/2014/main" id="{4F5FEDC1-C71C-DCB4-7A2B-D1DFAF4A6203}"/>
              </a:ext>
            </a:extLst>
          </p:cNvPr>
          <p:cNvSpPr txBox="1"/>
          <p:nvPr/>
        </p:nvSpPr>
        <p:spPr>
          <a:xfrm>
            <a:off x="7022843" y="2930446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Servo Motor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1548;p18">
            <a:extLst>
              <a:ext uri="{FF2B5EF4-FFF2-40B4-BE49-F238E27FC236}">
                <a16:creationId xmlns:a16="http://schemas.microsoft.com/office/drawing/2014/main" id="{59805885-4989-957F-3052-37E65767B499}"/>
              </a:ext>
            </a:extLst>
          </p:cNvPr>
          <p:cNvSpPr txBox="1"/>
          <p:nvPr/>
        </p:nvSpPr>
        <p:spPr>
          <a:xfrm>
            <a:off x="7022836" y="3572746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549;p18">
            <a:extLst>
              <a:ext uri="{FF2B5EF4-FFF2-40B4-BE49-F238E27FC236}">
                <a16:creationId xmlns:a16="http://schemas.microsoft.com/office/drawing/2014/main" id="{F1E35691-B614-216E-D2A5-EE192A5EA735}"/>
              </a:ext>
            </a:extLst>
          </p:cNvPr>
          <p:cNvSpPr txBox="1"/>
          <p:nvPr/>
        </p:nvSpPr>
        <p:spPr>
          <a:xfrm>
            <a:off x="7022843" y="3927971"/>
            <a:ext cx="193690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Sensor de Obstáculos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6" name="Google Shape;1550;p18">
            <a:extLst>
              <a:ext uri="{FF2B5EF4-FFF2-40B4-BE49-F238E27FC236}">
                <a16:creationId xmlns:a16="http://schemas.microsoft.com/office/drawing/2014/main" id="{AF1A4111-AFFB-D60B-97F8-8BE4A0740A25}"/>
              </a:ext>
            </a:extLst>
          </p:cNvPr>
          <p:cNvCxnSpPr/>
          <p:nvPr/>
        </p:nvCxnSpPr>
        <p:spPr>
          <a:xfrm>
            <a:off x="7093586" y="901771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51;p18">
            <a:extLst>
              <a:ext uri="{FF2B5EF4-FFF2-40B4-BE49-F238E27FC236}">
                <a16:creationId xmlns:a16="http://schemas.microsoft.com/office/drawing/2014/main" id="{6B33473F-73AA-FEAC-7776-2E750A7ECE06}"/>
              </a:ext>
            </a:extLst>
          </p:cNvPr>
          <p:cNvCxnSpPr/>
          <p:nvPr/>
        </p:nvCxnSpPr>
        <p:spPr>
          <a:xfrm>
            <a:off x="7093586" y="1932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52;p18">
            <a:extLst>
              <a:ext uri="{FF2B5EF4-FFF2-40B4-BE49-F238E27FC236}">
                <a16:creationId xmlns:a16="http://schemas.microsoft.com/office/drawing/2014/main" id="{E3AC46A0-DBB6-7D78-84AE-E110CB92BEA2}"/>
              </a:ext>
            </a:extLst>
          </p:cNvPr>
          <p:cNvCxnSpPr/>
          <p:nvPr/>
        </p:nvCxnSpPr>
        <p:spPr>
          <a:xfrm>
            <a:off x="7093586" y="29304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53;p18">
            <a:extLst>
              <a:ext uri="{FF2B5EF4-FFF2-40B4-BE49-F238E27FC236}">
                <a16:creationId xmlns:a16="http://schemas.microsoft.com/office/drawing/2014/main" id="{5290FF17-3201-DF7B-F169-87BBF8DF0B3C}"/>
              </a:ext>
            </a:extLst>
          </p:cNvPr>
          <p:cNvCxnSpPr/>
          <p:nvPr/>
        </p:nvCxnSpPr>
        <p:spPr>
          <a:xfrm>
            <a:off x="7093586" y="3927946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07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434;p16">
            <a:extLst>
              <a:ext uri="{FF2B5EF4-FFF2-40B4-BE49-F238E27FC236}">
                <a16:creationId xmlns:a16="http://schemas.microsoft.com/office/drawing/2014/main" id="{1D2A9230-D4D7-8DB3-27EB-AF7B0FBFC6F0}"/>
              </a:ext>
            </a:extLst>
          </p:cNvPr>
          <p:cNvSpPr/>
          <p:nvPr/>
        </p:nvSpPr>
        <p:spPr>
          <a:xfrm flipH="1">
            <a:off x="5355805" y="3862588"/>
            <a:ext cx="3249171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437;p16">
            <a:extLst>
              <a:ext uri="{FF2B5EF4-FFF2-40B4-BE49-F238E27FC236}">
                <a16:creationId xmlns:a16="http://schemas.microsoft.com/office/drawing/2014/main" id="{39E7CBE6-57C0-2699-BC42-7E29ECD9D5B7}"/>
              </a:ext>
            </a:extLst>
          </p:cNvPr>
          <p:cNvSpPr/>
          <p:nvPr/>
        </p:nvSpPr>
        <p:spPr>
          <a:xfrm>
            <a:off x="6251681" y="3905414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434;p16">
            <a:extLst>
              <a:ext uri="{FF2B5EF4-FFF2-40B4-BE49-F238E27FC236}">
                <a16:creationId xmlns:a16="http://schemas.microsoft.com/office/drawing/2014/main" id="{A1C2AC4D-517B-28D8-447F-66E2C9E8D59B}"/>
              </a:ext>
            </a:extLst>
          </p:cNvPr>
          <p:cNvSpPr/>
          <p:nvPr/>
        </p:nvSpPr>
        <p:spPr>
          <a:xfrm flipH="1">
            <a:off x="5394880" y="1465874"/>
            <a:ext cx="3249171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437;p16">
            <a:extLst>
              <a:ext uri="{FF2B5EF4-FFF2-40B4-BE49-F238E27FC236}">
                <a16:creationId xmlns:a16="http://schemas.microsoft.com/office/drawing/2014/main" id="{8BBAAC73-F2C8-B064-A9D6-053E0B01124D}"/>
              </a:ext>
            </a:extLst>
          </p:cNvPr>
          <p:cNvSpPr/>
          <p:nvPr/>
        </p:nvSpPr>
        <p:spPr>
          <a:xfrm>
            <a:off x="6302231" y="1512917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434;p16">
            <a:extLst>
              <a:ext uri="{FF2B5EF4-FFF2-40B4-BE49-F238E27FC236}">
                <a16:creationId xmlns:a16="http://schemas.microsoft.com/office/drawing/2014/main" id="{3474F2A5-8996-159C-7907-BE8102CAE8EE}"/>
              </a:ext>
            </a:extLst>
          </p:cNvPr>
          <p:cNvSpPr/>
          <p:nvPr/>
        </p:nvSpPr>
        <p:spPr>
          <a:xfrm>
            <a:off x="385601" y="3722349"/>
            <a:ext cx="3256610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437;p16">
            <a:extLst>
              <a:ext uri="{FF2B5EF4-FFF2-40B4-BE49-F238E27FC236}">
                <a16:creationId xmlns:a16="http://schemas.microsoft.com/office/drawing/2014/main" id="{F0B47BF2-7B82-87C2-EF63-2F1A442BDDD8}"/>
              </a:ext>
            </a:extLst>
          </p:cNvPr>
          <p:cNvSpPr/>
          <p:nvPr/>
        </p:nvSpPr>
        <p:spPr>
          <a:xfrm>
            <a:off x="430157" y="3767937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434;p16">
            <a:extLst>
              <a:ext uri="{FF2B5EF4-FFF2-40B4-BE49-F238E27FC236}">
                <a16:creationId xmlns:a16="http://schemas.microsoft.com/office/drawing/2014/main" id="{F6FC7EB2-9DAC-C0F3-A076-0B3DE3706207}"/>
              </a:ext>
            </a:extLst>
          </p:cNvPr>
          <p:cNvSpPr/>
          <p:nvPr/>
        </p:nvSpPr>
        <p:spPr>
          <a:xfrm>
            <a:off x="254172" y="1453164"/>
            <a:ext cx="3256610" cy="650424"/>
          </a:xfrm>
          <a:custGeom>
            <a:avLst/>
            <a:gdLst/>
            <a:ahLst/>
            <a:cxnLst/>
            <a:rect l="l" t="t" r="r" b="b"/>
            <a:pathLst>
              <a:path w="130509" h="23278" extrusionOk="0">
                <a:moveTo>
                  <a:pt x="3421" y="1"/>
                </a:moveTo>
                <a:cubicBezTo>
                  <a:pt x="1521" y="1"/>
                  <a:pt x="0" y="1521"/>
                  <a:pt x="0" y="3421"/>
                </a:cubicBezTo>
                <a:lnTo>
                  <a:pt x="0" y="19826"/>
                </a:lnTo>
                <a:cubicBezTo>
                  <a:pt x="0" y="21726"/>
                  <a:pt x="1521" y="23278"/>
                  <a:pt x="3421" y="23278"/>
                </a:cubicBezTo>
                <a:lnTo>
                  <a:pt x="92822" y="23278"/>
                </a:lnTo>
                <a:cubicBezTo>
                  <a:pt x="94723" y="23278"/>
                  <a:pt x="96274" y="21726"/>
                  <a:pt x="96274" y="19826"/>
                </a:cubicBezTo>
                <a:lnTo>
                  <a:pt x="96274" y="15392"/>
                </a:lnTo>
                <a:cubicBezTo>
                  <a:pt x="96325" y="13222"/>
                  <a:pt x="97823" y="12035"/>
                  <a:pt x="99487" y="12035"/>
                </a:cubicBezTo>
                <a:cubicBezTo>
                  <a:pt x="100956" y="12035"/>
                  <a:pt x="102554" y="12959"/>
                  <a:pt x="103400" y="14949"/>
                </a:cubicBezTo>
                <a:lnTo>
                  <a:pt x="103400" y="14917"/>
                </a:lnTo>
                <a:cubicBezTo>
                  <a:pt x="104667" y="17894"/>
                  <a:pt x="107612" y="19952"/>
                  <a:pt x="111032" y="19952"/>
                </a:cubicBezTo>
                <a:cubicBezTo>
                  <a:pt x="114389" y="19952"/>
                  <a:pt x="117271" y="17989"/>
                  <a:pt x="118601" y="15139"/>
                </a:cubicBezTo>
                <a:cubicBezTo>
                  <a:pt x="119811" y="12858"/>
                  <a:pt x="121689" y="11962"/>
                  <a:pt x="123366" y="11962"/>
                </a:cubicBezTo>
                <a:cubicBezTo>
                  <a:pt x="123971" y="11962"/>
                  <a:pt x="124550" y="12079"/>
                  <a:pt x="125062" y="12289"/>
                </a:cubicBezTo>
                <a:cubicBezTo>
                  <a:pt x="125125" y="12289"/>
                  <a:pt x="125188" y="12320"/>
                  <a:pt x="125252" y="12352"/>
                </a:cubicBezTo>
                <a:cubicBezTo>
                  <a:pt x="125315" y="12384"/>
                  <a:pt x="125378" y="12415"/>
                  <a:pt x="125410" y="12447"/>
                </a:cubicBezTo>
                <a:cubicBezTo>
                  <a:pt x="125505" y="12479"/>
                  <a:pt x="125568" y="12510"/>
                  <a:pt x="125632" y="12542"/>
                </a:cubicBezTo>
                <a:cubicBezTo>
                  <a:pt x="125632" y="12542"/>
                  <a:pt x="125632" y="12542"/>
                  <a:pt x="125632" y="12574"/>
                </a:cubicBezTo>
                <a:cubicBezTo>
                  <a:pt x="126138" y="12890"/>
                  <a:pt x="126392" y="13239"/>
                  <a:pt x="126645" y="13429"/>
                </a:cubicBezTo>
                <a:cubicBezTo>
                  <a:pt x="127057" y="13777"/>
                  <a:pt x="127563" y="13967"/>
                  <a:pt x="128165" y="13967"/>
                </a:cubicBezTo>
                <a:cubicBezTo>
                  <a:pt x="129432" y="13967"/>
                  <a:pt x="130509" y="12922"/>
                  <a:pt x="130509" y="11623"/>
                </a:cubicBezTo>
                <a:cubicBezTo>
                  <a:pt x="130509" y="10325"/>
                  <a:pt x="129432" y="9280"/>
                  <a:pt x="128165" y="9280"/>
                </a:cubicBezTo>
                <a:cubicBezTo>
                  <a:pt x="127563" y="9280"/>
                  <a:pt x="127057" y="9502"/>
                  <a:pt x="126645" y="9850"/>
                </a:cubicBezTo>
                <a:cubicBezTo>
                  <a:pt x="126392" y="10008"/>
                  <a:pt x="126138" y="10388"/>
                  <a:pt x="125632" y="10705"/>
                </a:cubicBezTo>
                <a:cubicBezTo>
                  <a:pt x="125568" y="10737"/>
                  <a:pt x="125505" y="10768"/>
                  <a:pt x="125410" y="10832"/>
                </a:cubicBezTo>
                <a:cubicBezTo>
                  <a:pt x="125378" y="10863"/>
                  <a:pt x="125315" y="10863"/>
                  <a:pt x="125283" y="10895"/>
                </a:cubicBezTo>
                <a:cubicBezTo>
                  <a:pt x="125188" y="10927"/>
                  <a:pt x="125157" y="10958"/>
                  <a:pt x="125062" y="10990"/>
                </a:cubicBezTo>
                <a:cubicBezTo>
                  <a:pt x="124554" y="11190"/>
                  <a:pt x="123980" y="11302"/>
                  <a:pt x="123381" y="11302"/>
                </a:cubicBezTo>
                <a:cubicBezTo>
                  <a:pt x="121700" y="11302"/>
                  <a:pt x="119815" y="10419"/>
                  <a:pt x="118601" y="8108"/>
                </a:cubicBezTo>
                <a:lnTo>
                  <a:pt x="118601" y="8140"/>
                </a:lnTo>
                <a:cubicBezTo>
                  <a:pt x="117271" y="5290"/>
                  <a:pt x="114389" y="3295"/>
                  <a:pt x="111032" y="3295"/>
                </a:cubicBezTo>
                <a:cubicBezTo>
                  <a:pt x="107612" y="3295"/>
                  <a:pt x="104667" y="5385"/>
                  <a:pt x="103400" y="8330"/>
                </a:cubicBezTo>
                <a:cubicBezTo>
                  <a:pt x="102569" y="10319"/>
                  <a:pt x="100972" y="11244"/>
                  <a:pt x="99500" y="11244"/>
                </a:cubicBezTo>
                <a:cubicBezTo>
                  <a:pt x="97832" y="11244"/>
                  <a:pt x="96325" y="10057"/>
                  <a:pt x="96274" y="7887"/>
                </a:cubicBezTo>
                <a:lnTo>
                  <a:pt x="96274" y="3421"/>
                </a:lnTo>
                <a:cubicBezTo>
                  <a:pt x="96274" y="1521"/>
                  <a:pt x="94723" y="1"/>
                  <a:pt x="92822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437;p16">
            <a:extLst>
              <a:ext uri="{FF2B5EF4-FFF2-40B4-BE49-F238E27FC236}">
                <a16:creationId xmlns:a16="http://schemas.microsoft.com/office/drawing/2014/main" id="{53AFAA63-413C-8AB7-5E55-4E701046D14F}"/>
              </a:ext>
            </a:extLst>
          </p:cNvPr>
          <p:cNvSpPr/>
          <p:nvPr/>
        </p:nvSpPr>
        <p:spPr>
          <a:xfrm>
            <a:off x="306809" y="1494403"/>
            <a:ext cx="2302745" cy="553230"/>
          </a:xfrm>
          <a:custGeom>
            <a:avLst/>
            <a:gdLst/>
            <a:ahLst/>
            <a:cxnLst/>
            <a:rect l="l" t="t" r="r" b="b"/>
            <a:pathLst>
              <a:path w="93709" h="20681" extrusionOk="0">
                <a:moveTo>
                  <a:pt x="2154" y="0"/>
                </a:moveTo>
                <a:cubicBezTo>
                  <a:pt x="982" y="0"/>
                  <a:pt x="0" y="950"/>
                  <a:pt x="0" y="2154"/>
                </a:cubicBezTo>
                <a:lnTo>
                  <a:pt x="0" y="18527"/>
                </a:lnTo>
                <a:cubicBezTo>
                  <a:pt x="0" y="19730"/>
                  <a:pt x="982" y="20680"/>
                  <a:pt x="2154" y="20680"/>
                </a:cubicBezTo>
                <a:lnTo>
                  <a:pt x="91555" y="20680"/>
                </a:lnTo>
                <a:cubicBezTo>
                  <a:pt x="92759" y="20680"/>
                  <a:pt x="93709" y="19730"/>
                  <a:pt x="93709" y="18527"/>
                </a:cubicBezTo>
                <a:lnTo>
                  <a:pt x="93709" y="2154"/>
                </a:lnTo>
                <a:cubicBezTo>
                  <a:pt x="93709" y="950"/>
                  <a:pt x="92727" y="0"/>
                  <a:pt x="9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4"/>
          <p:cNvSpPr/>
          <p:nvPr/>
        </p:nvSpPr>
        <p:spPr>
          <a:xfrm>
            <a:off x="2658837" y="1163982"/>
            <a:ext cx="3595954" cy="3168564"/>
          </a:xfrm>
          <a:custGeom>
            <a:avLst/>
            <a:gdLst/>
            <a:ahLst/>
            <a:cxnLst/>
            <a:rect l="l" t="t" r="r" b="b"/>
            <a:pathLst>
              <a:path w="112172" h="98840" extrusionOk="0">
                <a:moveTo>
                  <a:pt x="56086" y="1"/>
                </a:moveTo>
                <a:cubicBezTo>
                  <a:pt x="48517" y="1"/>
                  <a:pt x="41170" y="1458"/>
                  <a:pt x="34266" y="4403"/>
                </a:cubicBezTo>
                <a:cubicBezTo>
                  <a:pt x="30941" y="5796"/>
                  <a:pt x="27742" y="7538"/>
                  <a:pt x="24734" y="9565"/>
                </a:cubicBezTo>
                <a:cubicBezTo>
                  <a:pt x="21757" y="11560"/>
                  <a:pt x="18970" y="13872"/>
                  <a:pt x="16436" y="16405"/>
                </a:cubicBezTo>
                <a:cubicBezTo>
                  <a:pt x="13903" y="18939"/>
                  <a:pt x="11591" y="21757"/>
                  <a:pt x="9596" y="24703"/>
                </a:cubicBezTo>
                <a:cubicBezTo>
                  <a:pt x="7569" y="27711"/>
                  <a:pt x="5827" y="30910"/>
                  <a:pt x="4434" y="34235"/>
                </a:cubicBezTo>
                <a:cubicBezTo>
                  <a:pt x="1488" y="41170"/>
                  <a:pt x="0" y="48518"/>
                  <a:pt x="0" y="56086"/>
                </a:cubicBezTo>
                <a:cubicBezTo>
                  <a:pt x="0" y="60108"/>
                  <a:pt x="443" y="64130"/>
                  <a:pt x="1298" y="68057"/>
                </a:cubicBezTo>
                <a:cubicBezTo>
                  <a:pt x="2122" y="71858"/>
                  <a:pt x="3357" y="75594"/>
                  <a:pt x="4972" y="79141"/>
                </a:cubicBezTo>
                <a:cubicBezTo>
                  <a:pt x="6524" y="82625"/>
                  <a:pt x="8487" y="85982"/>
                  <a:pt x="10736" y="89054"/>
                </a:cubicBezTo>
                <a:cubicBezTo>
                  <a:pt x="12984" y="92157"/>
                  <a:pt x="15550" y="95008"/>
                  <a:pt x="18368" y="97573"/>
                </a:cubicBezTo>
                <a:lnTo>
                  <a:pt x="18621" y="97288"/>
                </a:lnTo>
                <a:cubicBezTo>
                  <a:pt x="7031" y="86742"/>
                  <a:pt x="380" y="71731"/>
                  <a:pt x="380" y="56086"/>
                </a:cubicBezTo>
                <a:cubicBezTo>
                  <a:pt x="380" y="25368"/>
                  <a:pt x="25367" y="349"/>
                  <a:pt x="56118" y="349"/>
                </a:cubicBezTo>
                <a:cubicBezTo>
                  <a:pt x="86837" y="349"/>
                  <a:pt x="111823" y="25368"/>
                  <a:pt x="111823" y="56086"/>
                </a:cubicBezTo>
                <a:cubicBezTo>
                  <a:pt x="111823" y="72459"/>
                  <a:pt x="104666" y="87945"/>
                  <a:pt x="92157" y="98554"/>
                </a:cubicBezTo>
                <a:lnTo>
                  <a:pt x="92410" y="98839"/>
                </a:lnTo>
                <a:cubicBezTo>
                  <a:pt x="95419" y="96274"/>
                  <a:pt x="98174" y="93361"/>
                  <a:pt x="100581" y="90226"/>
                </a:cubicBezTo>
                <a:cubicBezTo>
                  <a:pt x="103019" y="87059"/>
                  <a:pt x="105141" y="83638"/>
                  <a:pt x="106820" y="80028"/>
                </a:cubicBezTo>
                <a:cubicBezTo>
                  <a:pt x="108562" y="76355"/>
                  <a:pt x="109892" y="72491"/>
                  <a:pt x="110810" y="68532"/>
                </a:cubicBezTo>
                <a:cubicBezTo>
                  <a:pt x="111728" y="64479"/>
                  <a:pt x="112172" y="60298"/>
                  <a:pt x="112172" y="56086"/>
                </a:cubicBezTo>
                <a:cubicBezTo>
                  <a:pt x="112172" y="48518"/>
                  <a:pt x="110715" y="41170"/>
                  <a:pt x="107770" y="34235"/>
                </a:cubicBezTo>
                <a:cubicBezTo>
                  <a:pt x="106376" y="30910"/>
                  <a:pt x="104635" y="27711"/>
                  <a:pt x="102608" y="24703"/>
                </a:cubicBezTo>
                <a:cubicBezTo>
                  <a:pt x="100613" y="21757"/>
                  <a:pt x="98301" y="18939"/>
                  <a:pt x="95767" y="16405"/>
                </a:cubicBezTo>
                <a:cubicBezTo>
                  <a:pt x="93234" y="13872"/>
                  <a:pt x="90415" y="11560"/>
                  <a:pt x="87470" y="9565"/>
                </a:cubicBezTo>
                <a:cubicBezTo>
                  <a:pt x="84461" y="7538"/>
                  <a:pt x="81263" y="5796"/>
                  <a:pt x="77938" y="4403"/>
                </a:cubicBezTo>
                <a:cubicBezTo>
                  <a:pt x="71002" y="1489"/>
                  <a:pt x="63687" y="1"/>
                  <a:pt x="5608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4"/>
          <p:cNvSpPr/>
          <p:nvPr/>
        </p:nvSpPr>
        <p:spPr>
          <a:xfrm>
            <a:off x="5208081" y="4727430"/>
            <a:ext cx="9169" cy="9167"/>
          </a:xfrm>
          <a:custGeom>
            <a:avLst/>
            <a:gdLst/>
            <a:ahLst/>
            <a:cxnLst/>
            <a:rect l="l" t="t" r="r" b="b"/>
            <a:pathLst>
              <a:path w="286" h="286" extrusionOk="0">
                <a:moveTo>
                  <a:pt x="190" y="1"/>
                </a:moveTo>
                <a:cubicBezTo>
                  <a:pt x="127" y="32"/>
                  <a:pt x="63" y="64"/>
                  <a:pt x="0" y="96"/>
                </a:cubicBezTo>
                <a:lnTo>
                  <a:pt x="63" y="286"/>
                </a:lnTo>
                <a:cubicBezTo>
                  <a:pt x="127" y="254"/>
                  <a:pt x="190" y="222"/>
                  <a:pt x="285" y="191"/>
                </a:cubicBezTo>
                <a:lnTo>
                  <a:pt x="190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4"/>
          <p:cNvSpPr/>
          <p:nvPr/>
        </p:nvSpPr>
        <p:spPr>
          <a:xfrm>
            <a:off x="2870993" y="1043189"/>
            <a:ext cx="3545239" cy="3684273"/>
          </a:xfrm>
          <a:custGeom>
            <a:avLst/>
            <a:gdLst/>
            <a:ahLst/>
            <a:cxnLst/>
            <a:rect l="l" t="t" r="r" b="b"/>
            <a:pathLst>
              <a:path w="110590" h="114927" extrusionOk="0">
                <a:moveTo>
                  <a:pt x="50418" y="0"/>
                </a:moveTo>
                <a:lnTo>
                  <a:pt x="50418" y="159"/>
                </a:lnTo>
                <a:lnTo>
                  <a:pt x="50861" y="159"/>
                </a:lnTo>
                <a:lnTo>
                  <a:pt x="50861" y="0"/>
                </a:lnTo>
                <a:close/>
                <a:moveTo>
                  <a:pt x="49468" y="0"/>
                </a:moveTo>
                <a:lnTo>
                  <a:pt x="49468" y="190"/>
                </a:lnTo>
                <a:cubicBezTo>
                  <a:pt x="49626" y="190"/>
                  <a:pt x="49785" y="190"/>
                  <a:pt x="49943" y="159"/>
                </a:cubicBezTo>
                <a:lnTo>
                  <a:pt x="49943" y="0"/>
                </a:lnTo>
                <a:close/>
                <a:moveTo>
                  <a:pt x="51336" y="0"/>
                </a:moveTo>
                <a:lnTo>
                  <a:pt x="51336" y="159"/>
                </a:lnTo>
                <a:cubicBezTo>
                  <a:pt x="51495" y="159"/>
                  <a:pt x="51653" y="159"/>
                  <a:pt x="51780" y="190"/>
                </a:cubicBezTo>
                <a:lnTo>
                  <a:pt x="51780" y="0"/>
                </a:lnTo>
                <a:close/>
                <a:moveTo>
                  <a:pt x="52255" y="0"/>
                </a:moveTo>
                <a:lnTo>
                  <a:pt x="52255" y="190"/>
                </a:lnTo>
                <a:lnTo>
                  <a:pt x="52730" y="190"/>
                </a:lnTo>
                <a:lnTo>
                  <a:pt x="52730" y="0"/>
                </a:lnTo>
                <a:close/>
                <a:moveTo>
                  <a:pt x="49025" y="0"/>
                </a:moveTo>
                <a:cubicBezTo>
                  <a:pt x="48866" y="32"/>
                  <a:pt x="48708" y="32"/>
                  <a:pt x="48550" y="32"/>
                </a:cubicBezTo>
                <a:lnTo>
                  <a:pt x="48550" y="222"/>
                </a:lnTo>
                <a:cubicBezTo>
                  <a:pt x="48708" y="222"/>
                  <a:pt x="48866" y="190"/>
                  <a:pt x="49025" y="190"/>
                </a:cubicBezTo>
                <a:lnTo>
                  <a:pt x="49025" y="0"/>
                </a:lnTo>
                <a:close/>
                <a:moveTo>
                  <a:pt x="53173" y="32"/>
                </a:moveTo>
                <a:lnTo>
                  <a:pt x="53173" y="222"/>
                </a:lnTo>
                <a:lnTo>
                  <a:pt x="53648" y="222"/>
                </a:lnTo>
                <a:lnTo>
                  <a:pt x="53648" y="32"/>
                </a:lnTo>
                <a:close/>
                <a:moveTo>
                  <a:pt x="48074" y="32"/>
                </a:moveTo>
                <a:lnTo>
                  <a:pt x="47631" y="64"/>
                </a:lnTo>
                <a:lnTo>
                  <a:pt x="47631" y="254"/>
                </a:lnTo>
                <a:cubicBezTo>
                  <a:pt x="47789" y="254"/>
                  <a:pt x="47948" y="254"/>
                  <a:pt x="48106" y="222"/>
                </a:cubicBezTo>
                <a:lnTo>
                  <a:pt x="48074" y="32"/>
                </a:lnTo>
                <a:close/>
                <a:moveTo>
                  <a:pt x="54123" y="64"/>
                </a:moveTo>
                <a:lnTo>
                  <a:pt x="54092" y="254"/>
                </a:lnTo>
                <a:cubicBezTo>
                  <a:pt x="54250" y="254"/>
                  <a:pt x="54408" y="285"/>
                  <a:pt x="54567" y="285"/>
                </a:cubicBezTo>
                <a:lnTo>
                  <a:pt x="54567" y="95"/>
                </a:lnTo>
                <a:cubicBezTo>
                  <a:pt x="54408" y="95"/>
                  <a:pt x="54250" y="64"/>
                  <a:pt x="54123" y="64"/>
                </a:cubicBezTo>
                <a:close/>
                <a:moveTo>
                  <a:pt x="47156" y="95"/>
                </a:moveTo>
                <a:cubicBezTo>
                  <a:pt x="46998" y="95"/>
                  <a:pt x="46839" y="127"/>
                  <a:pt x="46681" y="127"/>
                </a:cubicBezTo>
                <a:lnTo>
                  <a:pt x="46713" y="317"/>
                </a:lnTo>
                <a:cubicBezTo>
                  <a:pt x="46871" y="317"/>
                  <a:pt x="47029" y="285"/>
                  <a:pt x="47156" y="285"/>
                </a:cubicBezTo>
                <a:lnTo>
                  <a:pt x="47156" y="95"/>
                </a:lnTo>
                <a:close/>
                <a:moveTo>
                  <a:pt x="55042" y="127"/>
                </a:moveTo>
                <a:lnTo>
                  <a:pt x="55042" y="317"/>
                </a:lnTo>
                <a:cubicBezTo>
                  <a:pt x="55168" y="317"/>
                  <a:pt x="55327" y="349"/>
                  <a:pt x="55485" y="349"/>
                </a:cubicBezTo>
                <a:lnTo>
                  <a:pt x="55517" y="159"/>
                </a:lnTo>
                <a:lnTo>
                  <a:pt x="55042" y="127"/>
                </a:lnTo>
                <a:close/>
                <a:moveTo>
                  <a:pt x="46238" y="159"/>
                </a:moveTo>
                <a:lnTo>
                  <a:pt x="45763" y="190"/>
                </a:lnTo>
                <a:lnTo>
                  <a:pt x="45794" y="380"/>
                </a:lnTo>
                <a:cubicBezTo>
                  <a:pt x="45953" y="380"/>
                  <a:pt x="46079" y="349"/>
                  <a:pt x="46238" y="349"/>
                </a:cubicBezTo>
                <a:lnTo>
                  <a:pt x="46238" y="159"/>
                </a:lnTo>
                <a:close/>
                <a:moveTo>
                  <a:pt x="55960" y="190"/>
                </a:moveTo>
                <a:lnTo>
                  <a:pt x="55960" y="380"/>
                </a:lnTo>
                <a:cubicBezTo>
                  <a:pt x="56118" y="412"/>
                  <a:pt x="56245" y="412"/>
                  <a:pt x="56403" y="412"/>
                </a:cubicBezTo>
                <a:lnTo>
                  <a:pt x="56435" y="254"/>
                </a:lnTo>
                <a:cubicBezTo>
                  <a:pt x="56277" y="222"/>
                  <a:pt x="56118" y="222"/>
                  <a:pt x="55960" y="190"/>
                </a:cubicBezTo>
                <a:close/>
                <a:moveTo>
                  <a:pt x="45319" y="254"/>
                </a:moveTo>
                <a:cubicBezTo>
                  <a:pt x="45161" y="254"/>
                  <a:pt x="45003" y="254"/>
                  <a:pt x="44844" y="285"/>
                </a:cubicBezTo>
                <a:lnTo>
                  <a:pt x="44876" y="475"/>
                </a:lnTo>
                <a:cubicBezTo>
                  <a:pt x="45003" y="444"/>
                  <a:pt x="45161" y="444"/>
                  <a:pt x="45319" y="412"/>
                </a:cubicBezTo>
                <a:lnTo>
                  <a:pt x="45319" y="254"/>
                </a:lnTo>
                <a:close/>
                <a:moveTo>
                  <a:pt x="56878" y="285"/>
                </a:moveTo>
                <a:lnTo>
                  <a:pt x="56878" y="475"/>
                </a:lnTo>
                <a:cubicBezTo>
                  <a:pt x="57037" y="475"/>
                  <a:pt x="57164" y="507"/>
                  <a:pt x="57322" y="507"/>
                </a:cubicBezTo>
                <a:lnTo>
                  <a:pt x="57354" y="317"/>
                </a:lnTo>
                <a:lnTo>
                  <a:pt x="56878" y="285"/>
                </a:lnTo>
                <a:close/>
                <a:moveTo>
                  <a:pt x="44401" y="317"/>
                </a:moveTo>
                <a:cubicBezTo>
                  <a:pt x="44243" y="349"/>
                  <a:pt x="44084" y="380"/>
                  <a:pt x="43926" y="380"/>
                </a:cubicBezTo>
                <a:lnTo>
                  <a:pt x="43958" y="570"/>
                </a:lnTo>
                <a:cubicBezTo>
                  <a:pt x="44084" y="539"/>
                  <a:pt x="44243" y="539"/>
                  <a:pt x="44401" y="507"/>
                </a:cubicBezTo>
                <a:lnTo>
                  <a:pt x="44401" y="317"/>
                </a:lnTo>
                <a:close/>
                <a:moveTo>
                  <a:pt x="57829" y="380"/>
                </a:moveTo>
                <a:lnTo>
                  <a:pt x="57797" y="570"/>
                </a:lnTo>
                <a:cubicBezTo>
                  <a:pt x="57955" y="602"/>
                  <a:pt x="58114" y="602"/>
                  <a:pt x="58240" y="634"/>
                </a:cubicBezTo>
                <a:lnTo>
                  <a:pt x="58272" y="444"/>
                </a:lnTo>
                <a:cubicBezTo>
                  <a:pt x="58114" y="412"/>
                  <a:pt x="57955" y="412"/>
                  <a:pt x="57829" y="380"/>
                </a:cubicBezTo>
                <a:close/>
                <a:moveTo>
                  <a:pt x="43451" y="444"/>
                </a:moveTo>
                <a:cubicBezTo>
                  <a:pt x="43324" y="475"/>
                  <a:pt x="43166" y="475"/>
                  <a:pt x="43007" y="507"/>
                </a:cubicBezTo>
                <a:lnTo>
                  <a:pt x="43039" y="697"/>
                </a:lnTo>
                <a:cubicBezTo>
                  <a:pt x="43166" y="665"/>
                  <a:pt x="43324" y="634"/>
                  <a:pt x="43482" y="634"/>
                </a:cubicBezTo>
                <a:lnTo>
                  <a:pt x="43451" y="444"/>
                </a:lnTo>
                <a:close/>
                <a:moveTo>
                  <a:pt x="58715" y="507"/>
                </a:moveTo>
                <a:lnTo>
                  <a:pt x="58715" y="697"/>
                </a:lnTo>
                <a:cubicBezTo>
                  <a:pt x="58874" y="697"/>
                  <a:pt x="59000" y="729"/>
                  <a:pt x="59159" y="760"/>
                </a:cubicBezTo>
                <a:lnTo>
                  <a:pt x="59190" y="570"/>
                </a:lnTo>
                <a:cubicBezTo>
                  <a:pt x="59032" y="539"/>
                  <a:pt x="58874" y="507"/>
                  <a:pt x="58715" y="507"/>
                </a:cubicBezTo>
                <a:close/>
                <a:moveTo>
                  <a:pt x="42532" y="570"/>
                </a:moveTo>
                <a:cubicBezTo>
                  <a:pt x="42374" y="570"/>
                  <a:pt x="42247" y="602"/>
                  <a:pt x="42089" y="634"/>
                </a:cubicBezTo>
                <a:lnTo>
                  <a:pt x="42121" y="824"/>
                </a:lnTo>
                <a:cubicBezTo>
                  <a:pt x="42247" y="792"/>
                  <a:pt x="42406" y="760"/>
                  <a:pt x="42564" y="729"/>
                </a:cubicBezTo>
                <a:lnTo>
                  <a:pt x="42532" y="570"/>
                </a:lnTo>
                <a:close/>
                <a:moveTo>
                  <a:pt x="59665" y="634"/>
                </a:moveTo>
                <a:lnTo>
                  <a:pt x="59634" y="824"/>
                </a:lnTo>
                <a:cubicBezTo>
                  <a:pt x="59792" y="824"/>
                  <a:pt x="59950" y="855"/>
                  <a:pt x="60077" y="887"/>
                </a:cubicBezTo>
                <a:lnTo>
                  <a:pt x="60109" y="697"/>
                </a:lnTo>
                <a:cubicBezTo>
                  <a:pt x="59950" y="665"/>
                  <a:pt x="59792" y="665"/>
                  <a:pt x="59665" y="634"/>
                </a:cubicBezTo>
                <a:close/>
                <a:moveTo>
                  <a:pt x="41614" y="697"/>
                </a:moveTo>
                <a:cubicBezTo>
                  <a:pt x="41456" y="729"/>
                  <a:pt x="41329" y="760"/>
                  <a:pt x="41171" y="760"/>
                </a:cubicBezTo>
                <a:lnTo>
                  <a:pt x="41202" y="950"/>
                </a:lnTo>
                <a:cubicBezTo>
                  <a:pt x="41329" y="919"/>
                  <a:pt x="41487" y="919"/>
                  <a:pt x="41646" y="887"/>
                </a:cubicBezTo>
                <a:lnTo>
                  <a:pt x="41614" y="697"/>
                </a:lnTo>
                <a:close/>
                <a:moveTo>
                  <a:pt x="60584" y="760"/>
                </a:moveTo>
                <a:lnTo>
                  <a:pt x="60552" y="950"/>
                </a:lnTo>
                <a:cubicBezTo>
                  <a:pt x="60679" y="982"/>
                  <a:pt x="60837" y="1014"/>
                  <a:pt x="60995" y="1014"/>
                </a:cubicBezTo>
                <a:lnTo>
                  <a:pt x="61027" y="855"/>
                </a:lnTo>
                <a:cubicBezTo>
                  <a:pt x="60869" y="824"/>
                  <a:pt x="60742" y="792"/>
                  <a:pt x="60584" y="760"/>
                </a:cubicBezTo>
                <a:close/>
                <a:moveTo>
                  <a:pt x="40696" y="855"/>
                </a:moveTo>
                <a:cubicBezTo>
                  <a:pt x="40537" y="887"/>
                  <a:pt x="40411" y="887"/>
                  <a:pt x="40252" y="919"/>
                </a:cubicBezTo>
                <a:lnTo>
                  <a:pt x="40284" y="1109"/>
                </a:lnTo>
                <a:cubicBezTo>
                  <a:pt x="40442" y="1077"/>
                  <a:pt x="40569" y="1045"/>
                  <a:pt x="40727" y="1045"/>
                </a:cubicBezTo>
                <a:lnTo>
                  <a:pt x="40696" y="855"/>
                </a:lnTo>
                <a:close/>
                <a:moveTo>
                  <a:pt x="61502" y="919"/>
                </a:moveTo>
                <a:lnTo>
                  <a:pt x="61471" y="1109"/>
                </a:lnTo>
                <a:cubicBezTo>
                  <a:pt x="61597" y="1140"/>
                  <a:pt x="61756" y="1172"/>
                  <a:pt x="61914" y="1204"/>
                </a:cubicBezTo>
                <a:lnTo>
                  <a:pt x="61946" y="1014"/>
                </a:lnTo>
                <a:cubicBezTo>
                  <a:pt x="61787" y="982"/>
                  <a:pt x="61629" y="950"/>
                  <a:pt x="61502" y="919"/>
                </a:cubicBezTo>
                <a:close/>
                <a:moveTo>
                  <a:pt x="39777" y="1014"/>
                </a:moveTo>
                <a:cubicBezTo>
                  <a:pt x="39619" y="1045"/>
                  <a:pt x="39492" y="1077"/>
                  <a:pt x="39334" y="1109"/>
                </a:cubicBezTo>
                <a:lnTo>
                  <a:pt x="39366" y="1267"/>
                </a:lnTo>
                <a:cubicBezTo>
                  <a:pt x="39524" y="1267"/>
                  <a:pt x="39682" y="1235"/>
                  <a:pt x="39809" y="1204"/>
                </a:cubicBezTo>
                <a:lnTo>
                  <a:pt x="39777" y="1014"/>
                </a:lnTo>
                <a:close/>
                <a:moveTo>
                  <a:pt x="62389" y="1109"/>
                </a:moveTo>
                <a:lnTo>
                  <a:pt x="62357" y="1267"/>
                </a:lnTo>
                <a:cubicBezTo>
                  <a:pt x="62516" y="1299"/>
                  <a:pt x="62674" y="1330"/>
                  <a:pt x="62832" y="1362"/>
                </a:cubicBezTo>
                <a:lnTo>
                  <a:pt x="62864" y="1204"/>
                </a:lnTo>
                <a:cubicBezTo>
                  <a:pt x="62706" y="1172"/>
                  <a:pt x="62547" y="1140"/>
                  <a:pt x="62389" y="1109"/>
                </a:cubicBezTo>
                <a:close/>
                <a:moveTo>
                  <a:pt x="38859" y="1204"/>
                </a:moveTo>
                <a:cubicBezTo>
                  <a:pt x="38700" y="1235"/>
                  <a:pt x="38574" y="1267"/>
                  <a:pt x="38415" y="1299"/>
                </a:cubicBezTo>
                <a:lnTo>
                  <a:pt x="38447" y="1457"/>
                </a:lnTo>
                <a:lnTo>
                  <a:pt x="38890" y="1362"/>
                </a:lnTo>
                <a:lnTo>
                  <a:pt x="38859" y="1204"/>
                </a:lnTo>
                <a:close/>
                <a:moveTo>
                  <a:pt x="63307" y="1267"/>
                </a:moveTo>
                <a:lnTo>
                  <a:pt x="63276" y="1457"/>
                </a:lnTo>
                <a:cubicBezTo>
                  <a:pt x="63434" y="1489"/>
                  <a:pt x="63561" y="1520"/>
                  <a:pt x="63719" y="1552"/>
                </a:cubicBezTo>
                <a:lnTo>
                  <a:pt x="63782" y="1394"/>
                </a:lnTo>
                <a:cubicBezTo>
                  <a:pt x="63624" y="1330"/>
                  <a:pt x="63466" y="1299"/>
                  <a:pt x="63307" y="1267"/>
                </a:cubicBezTo>
                <a:close/>
                <a:moveTo>
                  <a:pt x="37972" y="1394"/>
                </a:moveTo>
                <a:cubicBezTo>
                  <a:pt x="37814" y="1425"/>
                  <a:pt x="37655" y="1457"/>
                  <a:pt x="37497" y="1489"/>
                </a:cubicBezTo>
                <a:lnTo>
                  <a:pt x="37529" y="1679"/>
                </a:lnTo>
                <a:cubicBezTo>
                  <a:pt x="37687" y="1647"/>
                  <a:pt x="37845" y="1584"/>
                  <a:pt x="38004" y="1552"/>
                </a:cubicBezTo>
                <a:lnTo>
                  <a:pt x="37972" y="1394"/>
                </a:lnTo>
                <a:close/>
                <a:moveTo>
                  <a:pt x="64226" y="1489"/>
                </a:moveTo>
                <a:lnTo>
                  <a:pt x="64162" y="1679"/>
                </a:lnTo>
                <a:cubicBezTo>
                  <a:pt x="64321" y="1710"/>
                  <a:pt x="64479" y="1742"/>
                  <a:pt x="64637" y="1774"/>
                </a:cubicBezTo>
                <a:lnTo>
                  <a:pt x="64669" y="1584"/>
                </a:lnTo>
                <a:lnTo>
                  <a:pt x="64226" y="1489"/>
                </a:lnTo>
                <a:close/>
                <a:moveTo>
                  <a:pt x="37054" y="1584"/>
                </a:moveTo>
                <a:cubicBezTo>
                  <a:pt x="36895" y="1615"/>
                  <a:pt x="36737" y="1679"/>
                  <a:pt x="36610" y="1710"/>
                </a:cubicBezTo>
                <a:lnTo>
                  <a:pt x="36642" y="1869"/>
                </a:lnTo>
                <a:cubicBezTo>
                  <a:pt x="36800" y="1837"/>
                  <a:pt x="36927" y="1805"/>
                  <a:pt x="37085" y="1774"/>
                </a:cubicBezTo>
                <a:lnTo>
                  <a:pt x="37054" y="1584"/>
                </a:lnTo>
                <a:close/>
                <a:moveTo>
                  <a:pt x="65112" y="1710"/>
                </a:moveTo>
                <a:lnTo>
                  <a:pt x="65081" y="1869"/>
                </a:lnTo>
                <a:cubicBezTo>
                  <a:pt x="65239" y="1900"/>
                  <a:pt x="65366" y="1964"/>
                  <a:pt x="65524" y="1995"/>
                </a:cubicBezTo>
                <a:lnTo>
                  <a:pt x="65587" y="1805"/>
                </a:lnTo>
                <a:cubicBezTo>
                  <a:pt x="65429" y="1774"/>
                  <a:pt x="65271" y="1742"/>
                  <a:pt x="65112" y="1710"/>
                </a:cubicBezTo>
                <a:close/>
                <a:moveTo>
                  <a:pt x="36135" y="1805"/>
                </a:moveTo>
                <a:cubicBezTo>
                  <a:pt x="35977" y="1837"/>
                  <a:pt x="35850" y="1900"/>
                  <a:pt x="35692" y="1932"/>
                </a:cubicBezTo>
                <a:lnTo>
                  <a:pt x="35724" y="2122"/>
                </a:lnTo>
                <a:cubicBezTo>
                  <a:pt x="35882" y="2059"/>
                  <a:pt x="36040" y="2027"/>
                  <a:pt x="36199" y="1995"/>
                </a:cubicBezTo>
                <a:lnTo>
                  <a:pt x="36135" y="1805"/>
                </a:lnTo>
                <a:close/>
                <a:moveTo>
                  <a:pt x="66031" y="1932"/>
                </a:moveTo>
                <a:lnTo>
                  <a:pt x="65968" y="2090"/>
                </a:lnTo>
                <a:cubicBezTo>
                  <a:pt x="66126" y="2154"/>
                  <a:pt x="66284" y="2185"/>
                  <a:pt x="66411" y="2217"/>
                </a:cubicBezTo>
                <a:lnTo>
                  <a:pt x="66474" y="2059"/>
                </a:lnTo>
                <a:cubicBezTo>
                  <a:pt x="66316" y="1995"/>
                  <a:pt x="66158" y="1964"/>
                  <a:pt x="66031" y="1932"/>
                </a:cubicBezTo>
                <a:close/>
                <a:moveTo>
                  <a:pt x="35249" y="2059"/>
                </a:moveTo>
                <a:cubicBezTo>
                  <a:pt x="35090" y="2090"/>
                  <a:pt x="34932" y="2122"/>
                  <a:pt x="34805" y="2185"/>
                </a:cubicBezTo>
                <a:lnTo>
                  <a:pt x="34837" y="2344"/>
                </a:lnTo>
                <a:cubicBezTo>
                  <a:pt x="34995" y="2312"/>
                  <a:pt x="35154" y="2280"/>
                  <a:pt x="35280" y="2217"/>
                </a:cubicBezTo>
                <a:lnTo>
                  <a:pt x="35249" y="2059"/>
                </a:lnTo>
                <a:close/>
                <a:moveTo>
                  <a:pt x="66918" y="2154"/>
                </a:moveTo>
                <a:lnTo>
                  <a:pt x="66854" y="2344"/>
                </a:lnTo>
                <a:cubicBezTo>
                  <a:pt x="67013" y="2375"/>
                  <a:pt x="67171" y="2439"/>
                  <a:pt x="67298" y="2470"/>
                </a:cubicBezTo>
                <a:lnTo>
                  <a:pt x="67361" y="2280"/>
                </a:lnTo>
                <a:cubicBezTo>
                  <a:pt x="67203" y="2249"/>
                  <a:pt x="67076" y="2217"/>
                  <a:pt x="66918" y="2154"/>
                </a:cubicBezTo>
                <a:close/>
                <a:moveTo>
                  <a:pt x="34362" y="2312"/>
                </a:moveTo>
                <a:cubicBezTo>
                  <a:pt x="34203" y="2344"/>
                  <a:pt x="34045" y="2375"/>
                  <a:pt x="33887" y="2439"/>
                </a:cubicBezTo>
                <a:lnTo>
                  <a:pt x="33950" y="2597"/>
                </a:lnTo>
                <a:cubicBezTo>
                  <a:pt x="34108" y="2565"/>
                  <a:pt x="34235" y="2534"/>
                  <a:pt x="34393" y="2470"/>
                </a:cubicBezTo>
                <a:lnTo>
                  <a:pt x="34362" y="2312"/>
                </a:lnTo>
                <a:close/>
                <a:moveTo>
                  <a:pt x="67804" y="2407"/>
                </a:moveTo>
                <a:lnTo>
                  <a:pt x="67773" y="2597"/>
                </a:lnTo>
                <a:cubicBezTo>
                  <a:pt x="67899" y="2629"/>
                  <a:pt x="68058" y="2692"/>
                  <a:pt x="68216" y="2724"/>
                </a:cubicBezTo>
                <a:lnTo>
                  <a:pt x="68248" y="2565"/>
                </a:lnTo>
                <a:cubicBezTo>
                  <a:pt x="68121" y="2502"/>
                  <a:pt x="67963" y="2470"/>
                  <a:pt x="67804" y="2407"/>
                </a:cubicBezTo>
                <a:close/>
                <a:moveTo>
                  <a:pt x="33443" y="2565"/>
                </a:moveTo>
                <a:cubicBezTo>
                  <a:pt x="33317" y="2597"/>
                  <a:pt x="33158" y="2660"/>
                  <a:pt x="33000" y="2692"/>
                </a:cubicBezTo>
                <a:lnTo>
                  <a:pt x="33063" y="2882"/>
                </a:lnTo>
                <a:cubicBezTo>
                  <a:pt x="33222" y="2819"/>
                  <a:pt x="33348" y="2787"/>
                  <a:pt x="33507" y="2724"/>
                </a:cubicBezTo>
                <a:lnTo>
                  <a:pt x="33443" y="2565"/>
                </a:lnTo>
                <a:close/>
                <a:moveTo>
                  <a:pt x="68691" y="2692"/>
                </a:moveTo>
                <a:lnTo>
                  <a:pt x="68659" y="2882"/>
                </a:lnTo>
                <a:cubicBezTo>
                  <a:pt x="68786" y="2914"/>
                  <a:pt x="68944" y="2945"/>
                  <a:pt x="69071" y="3009"/>
                </a:cubicBezTo>
                <a:lnTo>
                  <a:pt x="69134" y="2819"/>
                </a:lnTo>
                <a:cubicBezTo>
                  <a:pt x="69008" y="2787"/>
                  <a:pt x="68849" y="2755"/>
                  <a:pt x="68691" y="2692"/>
                </a:cubicBezTo>
                <a:close/>
                <a:moveTo>
                  <a:pt x="32557" y="2850"/>
                </a:moveTo>
                <a:cubicBezTo>
                  <a:pt x="32398" y="2882"/>
                  <a:pt x="32272" y="2945"/>
                  <a:pt x="32113" y="2977"/>
                </a:cubicBezTo>
                <a:lnTo>
                  <a:pt x="32177" y="3167"/>
                </a:lnTo>
                <a:lnTo>
                  <a:pt x="32620" y="3009"/>
                </a:lnTo>
                <a:lnTo>
                  <a:pt x="32557" y="2850"/>
                </a:lnTo>
                <a:close/>
                <a:moveTo>
                  <a:pt x="69578" y="2977"/>
                </a:moveTo>
                <a:lnTo>
                  <a:pt x="69514" y="3167"/>
                </a:lnTo>
                <a:cubicBezTo>
                  <a:pt x="69673" y="3199"/>
                  <a:pt x="69831" y="3262"/>
                  <a:pt x="69958" y="3294"/>
                </a:cubicBezTo>
                <a:lnTo>
                  <a:pt x="70021" y="3135"/>
                </a:lnTo>
                <a:cubicBezTo>
                  <a:pt x="69863" y="3072"/>
                  <a:pt x="69736" y="3009"/>
                  <a:pt x="69578" y="2977"/>
                </a:cubicBezTo>
                <a:close/>
                <a:moveTo>
                  <a:pt x="31670" y="3135"/>
                </a:moveTo>
                <a:cubicBezTo>
                  <a:pt x="31543" y="3167"/>
                  <a:pt x="31385" y="3230"/>
                  <a:pt x="31227" y="3294"/>
                </a:cubicBezTo>
                <a:lnTo>
                  <a:pt x="31290" y="3452"/>
                </a:lnTo>
                <a:cubicBezTo>
                  <a:pt x="31448" y="3420"/>
                  <a:pt x="31607" y="3357"/>
                  <a:pt x="31733" y="3325"/>
                </a:cubicBezTo>
                <a:lnTo>
                  <a:pt x="31670" y="3135"/>
                </a:lnTo>
                <a:close/>
                <a:moveTo>
                  <a:pt x="70465" y="3262"/>
                </a:moveTo>
                <a:lnTo>
                  <a:pt x="70401" y="3452"/>
                </a:lnTo>
                <a:cubicBezTo>
                  <a:pt x="70560" y="3484"/>
                  <a:pt x="70686" y="3547"/>
                  <a:pt x="70845" y="3611"/>
                </a:cubicBezTo>
                <a:lnTo>
                  <a:pt x="70908" y="3420"/>
                </a:lnTo>
                <a:lnTo>
                  <a:pt x="70465" y="3262"/>
                </a:lnTo>
                <a:close/>
                <a:moveTo>
                  <a:pt x="30815" y="3452"/>
                </a:moveTo>
                <a:cubicBezTo>
                  <a:pt x="30657" y="3484"/>
                  <a:pt x="30498" y="3547"/>
                  <a:pt x="30371" y="3611"/>
                </a:cubicBezTo>
                <a:lnTo>
                  <a:pt x="30435" y="3769"/>
                </a:lnTo>
                <a:cubicBezTo>
                  <a:pt x="30561" y="3706"/>
                  <a:pt x="30720" y="3674"/>
                  <a:pt x="30878" y="3611"/>
                </a:cubicBezTo>
                <a:lnTo>
                  <a:pt x="30815" y="3452"/>
                </a:lnTo>
                <a:close/>
                <a:moveTo>
                  <a:pt x="71320" y="3579"/>
                </a:moveTo>
                <a:lnTo>
                  <a:pt x="71256" y="3769"/>
                </a:lnTo>
                <a:cubicBezTo>
                  <a:pt x="71415" y="3801"/>
                  <a:pt x="71573" y="3864"/>
                  <a:pt x="71700" y="3927"/>
                </a:cubicBezTo>
                <a:lnTo>
                  <a:pt x="71763" y="3737"/>
                </a:lnTo>
                <a:cubicBezTo>
                  <a:pt x="71636" y="3706"/>
                  <a:pt x="71478" y="3642"/>
                  <a:pt x="71320" y="3579"/>
                </a:cubicBezTo>
                <a:close/>
                <a:moveTo>
                  <a:pt x="29928" y="3769"/>
                </a:moveTo>
                <a:cubicBezTo>
                  <a:pt x="29770" y="3801"/>
                  <a:pt x="29643" y="3864"/>
                  <a:pt x="29485" y="3927"/>
                </a:cubicBezTo>
                <a:lnTo>
                  <a:pt x="29548" y="4086"/>
                </a:lnTo>
                <a:cubicBezTo>
                  <a:pt x="29706" y="4054"/>
                  <a:pt x="29833" y="3991"/>
                  <a:pt x="29991" y="3927"/>
                </a:cubicBezTo>
                <a:lnTo>
                  <a:pt x="29928" y="3769"/>
                </a:lnTo>
                <a:close/>
                <a:moveTo>
                  <a:pt x="72206" y="3896"/>
                </a:moveTo>
                <a:lnTo>
                  <a:pt x="72143" y="4086"/>
                </a:lnTo>
                <a:cubicBezTo>
                  <a:pt x="72270" y="4149"/>
                  <a:pt x="72428" y="4181"/>
                  <a:pt x="72586" y="4244"/>
                </a:cubicBezTo>
                <a:lnTo>
                  <a:pt x="72650" y="4086"/>
                </a:lnTo>
                <a:cubicBezTo>
                  <a:pt x="72491" y="4022"/>
                  <a:pt x="72365" y="3959"/>
                  <a:pt x="72206" y="3896"/>
                </a:cubicBezTo>
                <a:close/>
                <a:moveTo>
                  <a:pt x="29041" y="4086"/>
                </a:moveTo>
                <a:cubicBezTo>
                  <a:pt x="28915" y="4149"/>
                  <a:pt x="28756" y="4212"/>
                  <a:pt x="28630" y="4276"/>
                </a:cubicBezTo>
                <a:lnTo>
                  <a:pt x="28693" y="4434"/>
                </a:lnTo>
                <a:cubicBezTo>
                  <a:pt x="28820" y="4371"/>
                  <a:pt x="28978" y="4307"/>
                  <a:pt x="29136" y="4276"/>
                </a:cubicBezTo>
                <a:lnTo>
                  <a:pt x="29041" y="4086"/>
                </a:lnTo>
                <a:close/>
                <a:moveTo>
                  <a:pt x="73061" y="4244"/>
                </a:moveTo>
                <a:lnTo>
                  <a:pt x="72998" y="4434"/>
                </a:lnTo>
                <a:cubicBezTo>
                  <a:pt x="73156" y="4466"/>
                  <a:pt x="73283" y="4529"/>
                  <a:pt x="73441" y="4592"/>
                </a:cubicBezTo>
                <a:lnTo>
                  <a:pt x="73505" y="4434"/>
                </a:lnTo>
                <a:cubicBezTo>
                  <a:pt x="73346" y="4371"/>
                  <a:pt x="73220" y="4307"/>
                  <a:pt x="73061" y="4244"/>
                </a:cubicBezTo>
                <a:close/>
                <a:moveTo>
                  <a:pt x="28186" y="4434"/>
                </a:moveTo>
                <a:cubicBezTo>
                  <a:pt x="28060" y="4497"/>
                  <a:pt x="27901" y="4561"/>
                  <a:pt x="27775" y="4624"/>
                </a:cubicBezTo>
                <a:lnTo>
                  <a:pt x="27838" y="4782"/>
                </a:lnTo>
                <a:cubicBezTo>
                  <a:pt x="27965" y="4719"/>
                  <a:pt x="28123" y="4656"/>
                  <a:pt x="28250" y="4624"/>
                </a:cubicBezTo>
                <a:lnTo>
                  <a:pt x="28186" y="4434"/>
                </a:lnTo>
                <a:close/>
                <a:moveTo>
                  <a:pt x="73916" y="4592"/>
                </a:moveTo>
                <a:lnTo>
                  <a:pt x="73853" y="4782"/>
                </a:lnTo>
                <a:cubicBezTo>
                  <a:pt x="74011" y="4846"/>
                  <a:pt x="74138" y="4877"/>
                  <a:pt x="74265" y="4941"/>
                </a:cubicBezTo>
                <a:lnTo>
                  <a:pt x="74360" y="4782"/>
                </a:lnTo>
                <a:cubicBezTo>
                  <a:pt x="74201" y="4719"/>
                  <a:pt x="74075" y="4656"/>
                  <a:pt x="73916" y="4592"/>
                </a:cubicBezTo>
                <a:close/>
                <a:moveTo>
                  <a:pt x="27331" y="4782"/>
                </a:moveTo>
                <a:cubicBezTo>
                  <a:pt x="27205" y="4846"/>
                  <a:pt x="27046" y="4909"/>
                  <a:pt x="26920" y="4972"/>
                </a:cubicBezTo>
                <a:lnTo>
                  <a:pt x="26983" y="5162"/>
                </a:lnTo>
                <a:cubicBezTo>
                  <a:pt x="27110" y="5099"/>
                  <a:pt x="27268" y="5036"/>
                  <a:pt x="27395" y="4972"/>
                </a:cubicBezTo>
                <a:lnTo>
                  <a:pt x="27331" y="4782"/>
                </a:lnTo>
                <a:close/>
                <a:moveTo>
                  <a:pt x="74772" y="4972"/>
                </a:moveTo>
                <a:lnTo>
                  <a:pt x="74708" y="5131"/>
                </a:lnTo>
                <a:cubicBezTo>
                  <a:pt x="74835" y="5194"/>
                  <a:pt x="74993" y="5257"/>
                  <a:pt x="75120" y="5321"/>
                </a:cubicBezTo>
                <a:lnTo>
                  <a:pt x="75215" y="5131"/>
                </a:lnTo>
                <a:cubicBezTo>
                  <a:pt x="75057" y="5067"/>
                  <a:pt x="74930" y="5036"/>
                  <a:pt x="74772" y="4972"/>
                </a:cubicBezTo>
                <a:close/>
                <a:moveTo>
                  <a:pt x="26476" y="5162"/>
                </a:moveTo>
                <a:cubicBezTo>
                  <a:pt x="26350" y="5226"/>
                  <a:pt x="26191" y="5289"/>
                  <a:pt x="26064" y="5352"/>
                </a:cubicBezTo>
                <a:lnTo>
                  <a:pt x="26128" y="5542"/>
                </a:lnTo>
                <a:cubicBezTo>
                  <a:pt x="26286" y="5479"/>
                  <a:pt x="26413" y="5416"/>
                  <a:pt x="26571" y="5352"/>
                </a:cubicBezTo>
                <a:lnTo>
                  <a:pt x="26476" y="5162"/>
                </a:lnTo>
                <a:close/>
                <a:moveTo>
                  <a:pt x="75627" y="5321"/>
                </a:moveTo>
                <a:lnTo>
                  <a:pt x="75532" y="5511"/>
                </a:lnTo>
                <a:cubicBezTo>
                  <a:pt x="75690" y="5574"/>
                  <a:pt x="75817" y="5637"/>
                  <a:pt x="75975" y="5701"/>
                </a:cubicBezTo>
                <a:lnTo>
                  <a:pt x="76038" y="5542"/>
                </a:lnTo>
                <a:cubicBezTo>
                  <a:pt x="75912" y="5447"/>
                  <a:pt x="75753" y="5384"/>
                  <a:pt x="75627" y="5321"/>
                </a:cubicBezTo>
                <a:close/>
                <a:moveTo>
                  <a:pt x="25621" y="5574"/>
                </a:moveTo>
                <a:cubicBezTo>
                  <a:pt x="25494" y="5637"/>
                  <a:pt x="25368" y="5701"/>
                  <a:pt x="25209" y="5764"/>
                </a:cubicBezTo>
                <a:lnTo>
                  <a:pt x="25304" y="5922"/>
                </a:lnTo>
                <a:cubicBezTo>
                  <a:pt x="25431" y="5859"/>
                  <a:pt x="25589" y="5796"/>
                  <a:pt x="25716" y="5732"/>
                </a:cubicBezTo>
                <a:lnTo>
                  <a:pt x="25621" y="5574"/>
                </a:lnTo>
                <a:close/>
                <a:moveTo>
                  <a:pt x="76450" y="5732"/>
                </a:moveTo>
                <a:lnTo>
                  <a:pt x="76387" y="5891"/>
                </a:lnTo>
                <a:cubicBezTo>
                  <a:pt x="76513" y="5954"/>
                  <a:pt x="76672" y="6017"/>
                  <a:pt x="76798" y="6081"/>
                </a:cubicBezTo>
                <a:lnTo>
                  <a:pt x="76862" y="5922"/>
                </a:lnTo>
                <a:lnTo>
                  <a:pt x="76450" y="5732"/>
                </a:lnTo>
                <a:close/>
                <a:moveTo>
                  <a:pt x="24798" y="5954"/>
                </a:moveTo>
                <a:cubicBezTo>
                  <a:pt x="24671" y="6017"/>
                  <a:pt x="24513" y="6081"/>
                  <a:pt x="24386" y="6176"/>
                </a:cubicBezTo>
                <a:lnTo>
                  <a:pt x="24449" y="6334"/>
                </a:lnTo>
                <a:cubicBezTo>
                  <a:pt x="24608" y="6271"/>
                  <a:pt x="24734" y="6207"/>
                  <a:pt x="24861" y="6112"/>
                </a:cubicBezTo>
                <a:lnTo>
                  <a:pt x="24798" y="5954"/>
                </a:lnTo>
                <a:close/>
                <a:moveTo>
                  <a:pt x="77305" y="6144"/>
                </a:moveTo>
                <a:lnTo>
                  <a:pt x="77210" y="6302"/>
                </a:lnTo>
                <a:cubicBezTo>
                  <a:pt x="77337" y="6366"/>
                  <a:pt x="77495" y="6429"/>
                  <a:pt x="77622" y="6492"/>
                </a:cubicBezTo>
                <a:lnTo>
                  <a:pt x="77717" y="6334"/>
                </a:lnTo>
                <a:cubicBezTo>
                  <a:pt x="77558" y="6271"/>
                  <a:pt x="77432" y="6207"/>
                  <a:pt x="77305" y="6144"/>
                </a:cubicBezTo>
                <a:close/>
                <a:moveTo>
                  <a:pt x="23974" y="6366"/>
                </a:moveTo>
                <a:cubicBezTo>
                  <a:pt x="23816" y="6429"/>
                  <a:pt x="23689" y="6524"/>
                  <a:pt x="23563" y="6587"/>
                </a:cubicBezTo>
                <a:lnTo>
                  <a:pt x="23626" y="6746"/>
                </a:lnTo>
                <a:cubicBezTo>
                  <a:pt x="23784" y="6682"/>
                  <a:pt x="23911" y="6619"/>
                  <a:pt x="24038" y="6556"/>
                </a:cubicBezTo>
                <a:lnTo>
                  <a:pt x="23974" y="6366"/>
                </a:lnTo>
                <a:close/>
                <a:moveTo>
                  <a:pt x="78128" y="6556"/>
                </a:moveTo>
                <a:lnTo>
                  <a:pt x="78033" y="6714"/>
                </a:lnTo>
                <a:cubicBezTo>
                  <a:pt x="78160" y="6777"/>
                  <a:pt x="78318" y="6872"/>
                  <a:pt x="78445" y="6936"/>
                </a:cubicBezTo>
                <a:lnTo>
                  <a:pt x="78540" y="6777"/>
                </a:lnTo>
                <a:cubicBezTo>
                  <a:pt x="78382" y="6682"/>
                  <a:pt x="78255" y="6619"/>
                  <a:pt x="78128" y="6556"/>
                </a:cubicBezTo>
                <a:close/>
                <a:moveTo>
                  <a:pt x="23151" y="6809"/>
                </a:moveTo>
                <a:cubicBezTo>
                  <a:pt x="22993" y="6872"/>
                  <a:pt x="22866" y="6936"/>
                  <a:pt x="22708" y="7031"/>
                </a:cubicBezTo>
                <a:lnTo>
                  <a:pt x="22803" y="7189"/>
                </a:lnTo>
                <a:cubicBezTo>
                  <a:pt x="22961" y="7094"/>
                  <a:pt x="23088" y="7031"/>
                  <a:pt x="23214" y="6967"/>
                </a:cubicBezTo>
                <a:lnTo>
                  <a:pt x="23151" y="6809"/>
                </a:lnTo>
                <a:close/>
                <a:moveTo>
                  <a:pt x="78952" y="6967"/>
                </a:moveTo>
                <a:lnTo>
                  <a:pt x="78857" y="7157"/>
                </a:lnTo>
                <a:cubicBezTo>
                  <a:pt x="78984" y="7221"/>
                  <a:pt x="79110" y="7284"/>
                  <a:pt x="79269" y="7347"/>
                </a:cubicBezTo>
                <a:lnTo>
                  <a:pt x="79332" y="7189"/>
                </a:lnTo>
                <a:cubicBezTo>
                  <a:pt x="79205" y="7126"/>
                  <a:pt x="79079" y="7062"/>
                  <a:pt x="78952" y="6967"/>
                </a:cubicBezTo>
                <a:close/>
                <a:moveTo>
                  <a:pt x="22328" y="7252"/>
                </a:moveTo>
                <a:cubicBezTo>
                  <a:pt x="22169" y="7316"/>
                  <a:pt x="22043" y="7379"/>
                  <a:pt x="21916" y="7474"/>
                </a:cubicBezTo>
                <a:lnTo>
                  <a:pt x="22011" y="7632"/>
                </a:lnTo>
                <a:lnTo>
                  <a:pt x="22391" y="7411"/>
                </a:lnTo>
                <a:lnTo>
                  <a:pt x="22328" y="7252"/>
                </a:lnTo>
                <a:close/>
                <a:moveTo>
                  <a:pt x="79744" y="7411"/>
                </a:moveTo>
                <a:lnTo>
                  <a:pt x="79649" y="7569"/>
                </a:lnTo>
                <a:lnTo>
                  <a:pt x="80060" y="7822"/>
                </a:lnTo>
                <a:lnTo>
                  <a:pt x="80155" y="7632"/>
                </a:lnTo>
                <a:lnTo>
                  <a:pt x="79744" y="7411"/>
                </a:lnTo>
                <a:close/>
                <a:moveTo>
                  <a:pt x="21504" y="7696"/>
                </a:moveTo>
                <a:cubicBezTo>
                  <a:pt x="21377" y="7759"/>
                  <a:pt x="21219" y="7854"/>
                  <a:pt x="21092" y="7917"/>
                </a:cubicBezTo>
                <a:lnTo>
                  <a:pt x="21187" y="8076"/>
                </a:lnTo>
                <a:cubicBezTo>
                  <a:pt x="21314" y="8012"/>
                  <a:pt x="21472" y="7917"/>
                  <a:pt x="21599" y="7854"/>
                </a:cubicBezTo>
                <a:lnTo>
                  <a:pt x="21504" y="7696"/>
                </a:lnTo>
                <a:close/>
                <a:moveTo>
                  <a:pt x="80567" y="7886"/>
                </a:moveTo>
                <a:lnTo>
                  <a:pt x="80472" y="8044"/>
                </a:lnTo>
                <a:cubicBezTo>
                  <a:pt x="80599" y="8107"/>
                  <a:pt x="80725" y="8202"/>
                  <a:pt x="80852" y="8266"/>
                </a:cubicBezTo>
                <a:lnTo>
                  <a:pt x="80947" y="8107"/>
                </a:lnTo>
                <a:cubicBezTo>
                  <a:pt x="80820" y="8044"/>
                  <a:pt x="80694" y="7949"/>
                  <a:pt x="80567" y="7886"/>
                </a:cubicBezTo>
                <a:close/>
                <a:moveTo>
                  <a:pt x="20681" y="8139"/>
                </a:moveTo>
                <a:cubicBezTo>
                  <a:pt x="20554" y="8234"/>
                  <a:pt x="20427" y="8298"/>
                  <a:pt x="20301" y="8393"/>
                </a:cubicBezTo>
                <a:lnTo>
                  <a:pt x="20396" y="8551"/>
                </a:lnTo>
                <a:cubicBezTo>
                  <a:pt x="20522" y="8456"/>
                  <a:pt x="20649" y="8393"/>
                  <a:pt x="20807" y="8298"/>
                </a:cubicBezTo>
                <a:lnTo>
                  <a:pt x="20681" y="8139"/>
                </a:lnTo>
                <a:close/>
                <a:moveTo>
                  <a:pt x="81359" y="8361"/>
                </a:moveTo>
                <a:lnTo>
                  <a:pt x="81264" y="8519"/>
                </a:lnTo>
                <a:cubicBezTo>
                  <a:pt x="81390" y="8583"/>
                  <a:pt x="81517" y="8678"/>
                  <a:pt x="81644" y="8741"/>
                </a:cubicBezTo>
                <a:lnTo>
                  <a:pt x="81739" y="8583"/>
                </a:lnTo>
                <a:cubicBezTo>
                  <a:pt x="81612" y="8519"/>
                  <a:pt x="81485" y="8424"/>
                  <a:pt x="81359" y="8361"/>
                </a:cubicBezTo>
                <a:close/>
                <a:moveTo>
                  <a:pt x="19889" y="8646"/>
                </a:moveTo>
                <a:cubicBezTo>
                  <a:pt x="19762" y="8709"/>
                  <a:pt x="19636" y="8804"/>
                  <a:pt x="19509" y="8868"/>
                </a:cubicBezTo>
                <a:lnTo>
                  <a:pt x="19604" y="9026"/>
                </a:lnTo>
                <a:cubicBezTo>
                  <a:pt x="19731" y="8963"/>
                  <a:pt x="19857" y="8868"/>
                  <a:pt x="19984" y="8804"/>
                </a:cubicBezTo>
                <a:lnTo>
                  <a:pt x="19889" y="8646"/>
                </a:lnTo>
                <a:close/>
                <a:moveTo>
                  <a:pt x="82150" y="8804"/>
                </a:moveTo>
                <a:lnTo>
                  <a:pt x="82055" y="8994"/>
                </a:lnTo>
                <a:cubicBezTo>
                  <a:pt x="82182" y="9058"/>
                  <a:pt x="82309" y="9153"/>
                  <a:pt x="82435" y="9216"/>
                </a:cubicBezTo>
                <a:lnTo>
                  <a:pt x="82530" y="9058"/>
                </a:lnTo>
                <a:cubicBezTo>
                  <a:pt x="82404" y="8994"/>
                  <a:pt x="82277" y="8899"/>
                  <a:pt x="82150" y="8804"/>
                </a:cubicBezTo>
                <a:close/>
                <a:moveTo>
                  <a:pt x="19097" y="9121"/>
                </a:moveTo>
                <a:lnTo>
                  <a:pt x="18717" y="9374"/>
                </a:lnTo>
                <a:lnTo>
                  <a:pt x="18812" y="9533"/>
                </a:lnTo>
                <a:cubicBezTo>
                  <a:pt x="18939" y="9438"/>
                  <a:pt x="19066" y="9374"/>
                  <a:pt x="19224" y="9279"/>
                </a:cubicBezTo>
                <a:lnTo>
                  <a:pt x="19097" y="9121"/>
                </a:lnTo>
                <a:close/>
                <a:moveTo>
                  <a:pt x="82942" y="9311"/>
                </a:moveTo>
                <a:lnTo>
                  <a:pt x="82847" y="9469"/>
                </a:lnTo>
                <a:cubicBezTo>
                  <a:pt x="82974" y="9564"/>
                  <a:pt x="83100" y="9628"/>
                  <a:pt x="83227" y="9723"/>
                </a:cubicBezTo>
                <a:lnTo>
                  <a:pt x="83322" y="9564"/>
                </a:lnTo>
                <a:cubicBezTo>
                  <a:pt x="83195" y="9469"/>
                  <a:pt x="83069" y="9406"/>
                  <a:pt x="82942" y="9311"/>
                </a:cubicBezTo>
                <a:close/>
                <a:moveTo>
                  <a:pt x="18337" y="9628"/>
                </a:moveTo>
                <a:cubicBezTo>
                  <a:pt x="18179" y="9691"/>
                  <a:pt x="18084" y="9786"/>
                  <a:pt x="17926" y="9881"/>
                </a:cubicBezTo>
                <a:lnTo>
                  <a:pt x="18052" y="10039"/>
                </a:lnTo>
                <a:cubicBezTo>
                  <a:pt x="18179" y="9944"/>
                  <a:pt x="18306" y="9849"/>
                  <a:pt x="18432" y="9786"/>
                </a:cubicBezTo>
                <a:lnTo>
                  <a:pt x="18337" y="9628"/>
                </a:lnTo>
                <a:close/>
                <a:moveTo>
                  <a:pt x="83702" y="9818"/>
                </a:moveTo>
                <a:lnTo>
                  <a:pt x="83607" y="9976"/>
                </a:lnTo>
                <a:cubicBezTo>
                  <a:pt x="83734" y="10071"/>
                  <a:pt x="83861" y="10134"/>
                  <a:pt x="83987" y="10229"/>
                </a:cubicBezTo>
                <a:lnTo>
                  <a:pt x="84082" y="10071"/>
                </a:lnTo>
                <a:cubicBezTo>
                  <a:pt x="83956" y="9976"/>
                  <a:pt x="83829" y="9913"/>
                  <a:pt x="83702" y="9818"/>
                </a:cubicBezTo>
                <a:close/>
                <a:moveTo>
                  <a:pt x="17546" y="10134"/>
                </a:moveTo>
                <a:cubicBezTo>
                  <a:pt x="17419" y="10229"/>
                  <a:pt x="17292" y="10293"/>
                  <a:pt x="17165" y="10388"/>
                </a:cubicBezTo>
                <a:lnTo>
                  <a:pt x="17260" y="10546"/>
                </a:lnTo>
                <a:cubicBezTo>
                  <a:pt x="17387" y="10451"/>
                  <a:pt x="17514" y="10388"/>
                  <a:pt x="17672" y="10293"/>
                </a:cubicBezTo>
                <a:lnTo>
                  <a:pt x="17546" y="10134"/>
                </a:lnTo>
                <a:close/>
                <a:moveTo>
                  <a:pt x="84494" y="10324"/>
                </a:moveTo>
                <a:lnTo>
                  <a:pt x="84367" y="10483"/>
                </a:lnTo>
                <a:lnTo>
                  <a:pt x="84747" y="10736"/>
                </a:lnTo>
                <a:lnTo>
                  <a:pt x="84874" y="10609"/>
                </a:lnTo>
                <a:lnTo>
                  <a:pt x="84494" y="10324"/>
                </a:lnTo>
                <a:close/>
                <a:moveTo>
                  <a:pt x="16785" y="10673"/>
                </a:moveTo>
                <a:cubicBezTo>
                  <a:pt x="16659" y="10736"/>
                  <a:pt x="16532" y="10831"/>
                  <a:pt x="16405" y="10926"/>
                </a:cubicBezTo>
                <a:lnTo>
                  <a:pt x="16500" y="11084"/>
                </a:lnTo>
                <a:cubicBezTo>
                  <a:pt x="16627" y="10989"/>
                  <a:pt x="16754" y="10894"/>
                  <a:pt x="16880" y="10799"/>
                </a:cubicBezTo>
                <a:lnTo>
                  <a:pt x="16785" y="10673"/>
                </a:lnTo>
                <a:close/>
                <a:moveTo>
                  <a:pt x="85254" y="10863"/>
                </a:moveTo>
                <a:lnTo>
                  <a:pt x="85127" y="11021"/>
                </a:lnTo>
                <a:cubicBezTo>
                  <a:pt x="85254" y="11116"/>
                  <a:pt x="85381" y="11179"/>
                  <a:pt x="85507" y="11274"/>
                </a:cubicBezTo>
                <a:lnTo>
                  <a:pt x="85634" y="11148"/>
                </a:lnTo>
                <a:cubicBezTo>
                  <a:pt x="85507" y="11053"/>
                  <a:pt x="85381" y="10958"/>
                  <a:pt x="85254" y="10863"/>
                </a:cubicBezTo>
                <a:close/>
                <a:moveTo>
                  <a:pt x="16025" y="11179"/>
                </a:moveTo>
                <a:cubicBezTo>
                  <a:pt x="15899" y="11274"/>
                  <a:pt x="15772" y="11369"/>
                  <a:pt x="15645" y="11464"/>
                </a:cubicBezTo>
                <a:lnTo>
                  <a:pt x="15772" y="11623"/>
                </a:lnTo>
                <a:cubicBezTo>
                  <a:pt x="15899" y="11528"/>
                  <a:pt x="16025" y="11433"/>
                  <a:pt x="16120" y="11338"/>
                </a:cubicBezTo>
                <a:lnTo>
                  <a:pt x="16025" y="11179"/>
                </a:lnTo>
                <a:close/>
                <a:moveTo>
                  <a:pt x="85982" y="11401"/>
                </a:moveTo>
                <a:lnTo>
                  <a:pt x="85887" y="11559"/>
                </a:lnTo>
                <a:cubicBezTo>
                  <a:pt x="86014" y="11654"/>
                  <a:pt x="86141" y="11718"/>
                  <a:pt x="86267" y="11813"/>
                </a:cubicBezTo>
                <a:lnTo>
                  <a:pt x="86362" y="11686"/>
                </a:lnTo>
                <a:cubicBezTo>
                  <a:pt x="86236" y="11591"/>
                  <a:pt x="86109" y="11496"/>
                  <a:pt x="85982" y="11401"/>
                </a:cubicBezTo>
                <a:close/>
                <a:moveTo>
                  <a:pt x="15265" y="11749"/>
                </a:moveTo>
                <a:cubicBezTo>
                  <a:pt x="15170" y="11844"/>
                  <a:pt x="15044" y="11939"/>
                  <a:pt x="14917" y="12034"/>
                </a:cubicBezTo>
                <a:lnTo>
                  <a:pt x="15012" y="12161"/>
                </a:lnTo>
                <a:cubicBezTo>
                  <a:pt x="15139" y="12066"/>
                  <a:pt x="15265" y="11971"/>
                  <a:pt x="15392" y="11908"/>
                </a:cubicBezTo>
                <a:lnTo>
                  <a:pt x="15265" y="11749"/>
                </a:lnTo>
                <a:close/>
                <a:moveTo>
                  <a:pt x="86742" y="11971"/>
                </a:moveTo>
                <a:lnTo>
                  <a:pt x="86616" y="12098"/>
                </a:lnTo>
                <a:cubicBezTo>
                  <a:pt x="86742" y="12193"/>
                  <a:pt x="86869" y="12288"/>
                  <a:pt x="86996" y="12383"/>
                </a:cubicBezTo>
                <a:lnTo>
                  <a:pt x="87122" y="12224"/>
                </a:lnTo>
                <a:cubicBezTo>
                  <a:pt x="86996" y="12129"/>
                  <a:pt x="86869" y="12034"/>
                  <a:pt x="86742" y="11971"/>
                </a:cubicBezTo>
                <a:close/>
                <a:moveTo>
                  <a:pt x="14537" y="12319"/>
                </a:moveTo>
                <a:lnTo>
                  <a:pt x="14157" y="12604"/>
                </a:lnTo>
                <a:lnTo>
                  <a:pt x="14284" y="12731"/>
                </a:lnTo>
                <a:lnTo>
                  <a:pt x="14664" y="12446"/>
                </a:lnTo>
                <a:lnTo>
                  <a:pt x="14537" y="12319"/>
                </a:lnTo>
                <a:close/>
                <a:moveTo>
                  <a:pt x="87471" y="12509"/>
                </a:moveTo>
                <a:lnTo>
                  <a:pt x="87376" y="12668"/>
                </a:lnTo>
                <a:cubicBezTo>
                  <a:pt x="87471" y="12763"/>
                  <a:pt x="87597" y="12858"/>
                  <a:pt x="87724" y="12953"/>
                </a:cubicBezTo>
                <a:lnTo>
                  <a:pt x="87851" y="12794"/>
                </a:lnTo>
                <a:cubicBezTo>
                  <a:pt x="87724" y="12699"/>
                  <a:pt x="87597" y="12604"/>
                  <a:pt x="87471" y="12509"/>
                </a:cubicBezTo>
                <a:close/>
                <a:moveTo>
                  <a:pt x="13809" y="12858"/>
                </a:moveTo>
                <a:cubicBezTo>
                  <a:pt x="13682" y="12985"/>
                  <a:pt x="13555" y="13048"/>
                  <a:pt x="13429" y="13175"/>
                </a:cubicBezTo>
                <a:lnTo>
                  <a:pt x="13555" y="13301"/>
                </a:lnTo>
                <a:cubicBezTo>
                  <a:pt x="13682" y="13206"/>
                  <a:pt x="13809" y="13111"/>
                  <a:pt x="13935" y="13016"/>
                </a:cubicBezTo>
                <a:lnTo>
                  <a:pt x="13809" y="12858"/>
                </a:lnTo>
                <a:close/>
                <a:moveTo>
                  <a:pt x="88199" y="13080"/>
                </a:moveTo>
                <a:lnTo>
                  <a:pt x="88073" y="13238"/>
                </a:lnTo>
                <a:cubicBezTo>
                  <a:pt x="88199" y="13333"/>
                  <a:pt x="88326" y="13428"/>
                  <a:pt x="88453" y="13523"/>
                </a:cubicBezTo>
                <a:lnTo>
                  <a:pt x="88548" y="13396"/>
                </a:lnTo>
                <a:cubicBezTo>
                  <a:pt x="88453" y="13301"/>
                  <a:pt x="88326" y="13175"/>
                  <a:pt x="88199" y="13080"/>
                </a:cubicBezTo>
                <a:close/>
                <a:moveTo>
                  <a:pt x="13080" y="13460"/>
                </a:moveTo>
                <a:cubicBezTo>
                  <a:pt x="12953" y="13555"/>
                  <a:pt x="12827" y="13650"/>
                  <a:pt x="12732" y="13745"/>
                </a:cubicBezTo>
                <a:lnTo>
                  <a:pt x="12827" y="13903"/>
                </a:lnTo>
                <a:cubicBezTo>
                  <a:pt x="12953" y="13808"/>
                  <a:pt x="13080" y="13713"/>
                  <a:pt x="13207" y="13586"/>
                </a:cubicBezTo>
                <a:lnTo>
                  <a:pt x="13080" y="13460"/>
                </a:lnTo>
                <a:close/>
                <a:moveTo>
                  <a:pt x="88928" y="13681"/>
                </a:moveTo>
                <a:lnTo>
                  <a:pt x="88801" y="13808"/>
                </a:lnTo>
                <a:lnTo>
                  <a:pt x="89149" y="14125"/>
                </a:lnTo>
                <a:lnTo>
                  <a:pt x="89276" y="13966"/>
                </a:lnTo>
                <a:lnTo>
                  <a:pt x="88928" y="13681"/>
                </a:lnTo>
                <a:close/>
                <a:moveTo>
                  <a:pt x="12352" y="14061"/>
                </a:moveTo>
                <a:cubicBezTo>
                  <a:pt x="12225" y="14156"/>
                  <a:pt x="12130" y="14251"/>
                  <a:pt x="12003" y="14346"/>
                </a:cubicBezTo>
                <a:lnTo>
                  <a:pt x="12130" y="14505"/>
                </a:lnTo>
                <a:cubicBezTo>
                  <a:pt x="12257" y="14410"/>
                  <a:pt x="12383" y="14283"/>
                  <a:pt x="12478" y="14188"/>
                </a:cubicBezTo>
                <a:lnTo>
                  <a:pt x="12352" y="14061"/>
                </a:lnTo>
                <a:close/>
                <a:moveTo>
                  <a:pt x="89624" y="14283"/>
                </a:moveTo>
                <a:lnTo>
                  <a:pt x="89498" y="14410"/>
                </a:lnTo>
                <a:cubicBezTo>
                  <a:pt x="89624" y="14505"/>
                  <a:pt x="89751" y="14600"/>
                  <a:pt x="89878" y="14726"/>
                </a:cubicBezTo>
                <a:lnTo>
                  <a:pt x="89973" y="14568"/>
                </a:lnTo>
                <a:cubicBezTo>
                  <a:pt x="89878" y="14473"/>
                  <a:pt x="89751" y="14378"/>
                  <a:pt x="89624" y="14283"/>
                </a:cubicBezTo>
                <a:close/>
                <a:moveTo>
                  <a:pt x="11655" y="14663"/>
                </a:moveTo>
                <a:cubicBezTo>
                  <a:pt x="11528" y="14758"/>
                  <a:pt x="11433" y="14853"/>
                  <a:pt x="11307" y="14980"/>
                </a:cubicBezTo>
                <a:lnTo>
                  <a:pt x="11433" y="15106"/>
                </a:lnTo>
                <a:cubicBezTo>
                  <a:pt x="11560" y="15011"/>
                  <a:pt x="11655" y="14885"/>
                  <a:pt x="11782" y="14790"/>
                </a:cubicBezTo>
                <a:lnTo>
                  <a:pt x="11655" y="14663"/>
                </a:lnTo>
                <a:close/>
                <a:moveTo>
                  <a:pt x="90321" y="14885"/>
                </a:moveTo>
                <a:lnTo>
                  <a:pt x="90226" y="15011"/>
                </a:lnTo>
                <a:lnTo>
                  <a:pt x="90543" y="15328"/>
                </a:lnTo>
                <a:lnTo>
                  <a:pt x="90669" y="15201"/>
                </a:lnTo>
                <a:cubicBezTo>
                  <a:pt x="90574" y="15075"/>
                  <a:pt x="90448" y="14980"/>
                  <a:pt x="90321" y="14885"/>
                </a:cubicBezTo>
                <a:close/>
                <a:moveTo>
                  <a:pt x="10958" y="15265"/>
                </a:moveTo>
                <a:cubicBezTo>
                  <a:pt x="10863" y="15360"/>
                  <a:pt x="10737" y="15486"/>
                  <a:pt x="10610" y="15581"/>
                </a:cubicBezTo>
                <a:lnTo>
                  <a:pt x="10737" y="15708"/>
                </a:lnTo>
                <a:cubicBezTo>
                  <a:pt x="10863" y="15613"/>
                  <a:pt x="10990" y="15518"/>
                  <a:pt x="11085" y="15391"/>
                </a:cubicBezTo>
                <a:lnTo>
                  <a:pt x="10958" y="15265"/>
                </a:lnTo>
                <a:close/>
                <a:moveTo>
                  <a:pt x="91018" y="15486"/>
                </a:moveTo>
                <a:lnTo>
                  <a:pt x="90891" y="15645"/>
                </a:lnTo>
                <a:cubicBezTo>
                  <a:pt x="91018" y="15740"/>
                  <a:pt x="91113" y="15835"/>
                  <a:pt x="91239" y="15961"/>
                </a:cubicBezTo>
                <a:lnTo>
                  <a:pt x="91366" y="15803"/>
                </a:lnTo>
                <a:cubicBezTo>
                  <a:pt x="91271" y="15708"/>
                  <a:pt x="91144" y="15613"/>
                  <a:pt x="91018" y="15486"/>
                </a:cubicBezTo>
                <a:close/>
                <a:moveTo>
                  <a:pt x="10293" y="15898"/>
                </a:moveTo>
                <a:cubicBezTo>
                  <a:pt x="10167" y="15993"/>
                  <a:pt x="10040" y="16120"/>
                  <a:pt x="9945" y="16215"/>
                </a:cubicBezTo>
                <a:lnTo>
                  <a:pt x="10072" y="16341"/>
                </a:lnTo>
                <a:cubicBezTo>
                  <a:pt x="10167" y="16246"/>
                  <a:pt x="10293" y="16151"/>
                  <a:pt x="10420" y="16025"/>
                </a:cubicBezTo>
                <a:lnTo>
                  <a:pt x="10293" y="15898"/>
                </a:lnTo>
                <a:close/>
                <a:moveTo>
                  <a:pt x="91714" y="16120"/>
                </a:moveTo>
                <a:lnTo>
                  <a:pt x="91588" y="16278"/>
                </a:lnTo>
                <a:cubicBezTo>
                  <a:pt x="91683" y="16373"/>
                  <a:pt x="91809" y="16468"/>
                  <a:pt x="91904" y="16595"/>
                </a:cubicBezTo>
                <a:lnTo>
                  <a:pt x="92031" y="16468"/>
                </a:lnTo>
                <a:cubicBezTo>
                  <a:pt x="91936" y="16341"/>
                  <a:pt x="91809" y="16246"/>
                  <a:pt x="91714" y="16120"/>
                </a:cubicBezTo>
                <a:close/>
                <a:moveTo>
                  <a:pt x="9597" y="16531"/>
                </a:moveTo>
                <a:lnTo>
                  <a:pt x="9248" y="16848"/>
                </a:lnTo>
                <a:lnTo>
                  <a:pt x="9407" y="16975"/>
                </a:lnTo>
                <a:cubicBezTo>
                  <a:pt x="9502" y="16880"/>
                  <a:pt x="9628" y="16785"/>
                  <a:pt x="9723" y="16658"/>
                </a:cubicBezTo>
                <a:lnTo>
                  <a:pt x="9597" y="16531"/>
                </a:lnTo>
                <a:close/>
                <a:moveTo>
                  <a:pt x="92380" y="16785"/>
                </a:moveTo>
                <a:lnTo>
                  <a:pt x="92253" y="16911"/>
                </a:lnTo>
                <a:cubicBezTo>
                  <a:pt x="92348" y="17006"/>
                  <a:pt x="92475" y="17133"/>
                  <a:pt x="92570" y="17228"/>
                </a:cubicBezTo>
                <a:lnTo>
                  <a:pt x="92728" y="17101"/>
                </a:lnTo>
                <a:cubicBezTo>
                  <a:pt x="92601" y="16975"/>
                  <a:pt x="92506" y="16880"/>
                  <a:pt x="92380" y="16785"/>
                </a:cubicBezTo>
                <a:close/>
                <a:moveTo>
                  <a:pt x="8932" y="17196"/>
                </a:moveTo>
                <a:lnTo>
                  <a:pt x="8615" y="17513"/>
                </a:lnTo>
                <a:lnTo>
                  <a:pt x="8742" y="17640"/>
                </a:lnTo>
                <a:lnTo>
                  <a:pt x="9058" y="17323"/>
                </a:lnTo>
                <a:lnTo>
                  <a:pt x="8932" y="17196"/>
                </a:lnTo>
                <a:close/>
                <a:moveTo>
                  <a:pt x="93045" y="17418"/>
                </a:moveTo>
                <a:lnTo>
                  <a:pt x="92918" y="17545"/>
                </a:lnTo>
                <a:cubicBezTo>
                  <a:pt x="93013" y="17671"/>
                  <a:pt x="93140" y="17767"/>
                  <a:pt x="93235" y="17893"/>
                </a:cubicBezTo>
                <a:lnTo>
                  <a:pt x="93361" y="17767"/>
                </a:lnTo>
                <a:lnTo>
                  <a:pt x="93045" y="17418"/>
                </a:lnTo>
                <a:close/>
                <a:moveTo>
                  <a:pt x="8266" y="17830"/>
                </a:moveTo>
                <a:cubicBezTo>
                  <a:pt x="8171" y="17957"/>
                  <a:pt x="8076" y="18052"/>
                  <a:pt x="7950" y="18178"/>
                </a:cubicBezTo>
                <a:lnTo>
                  <a:pt x="8076" y="18305"/>
                </a:lnTo>
                <a:lnTo>
                  <a:pt x="8425" y="17957"/>
                </a:lnTo>
                <a:lnTo>
                  <a:pt x="8266" y="17830"/>
                </a:lnTo>
                <a:close/>
                <a:moveTo>
                  <a:pt x="93678" y="18083"/>
                </a:moveTo>
                <a:lnTo>
                  <a:pt x="93551" y="18210"/>
                </a:lnTo>
                <a:lnTo>
                  <a:pt x="93868" y="18558"/>
                </a:lnTo>
                <a:lnTo>
                  <a:pt x="94026" y="18400"/>
                </a:lnTo>
                <a:lnTo>
                  <a:pt x="93678" y="18083"/>
                </a:lnTo>
                <a:close/>
                <a:moveTo>
                  <a:pt x="7633" y="18495"/>
                </a:moveTo>
                <a:cubicBezTo>
                  <a:pt x="7538" y="18622"/>
                  <a:pt x="7411" y="18748"/>
                  <a:pt x="7316" y="18843"/>
                </a:cubicBezTo>
                <a:lnTo>
                  <a:pt x="7443" y="18970"/>
                </a:lnTo>
                <a:cubicBezTo>
                  <a:pt x="7570" y="18843"/>
                  <a:pt x="7665" y="18748"/>
                  <a:pt x="7760" y="18622"/>
                </a:cubicBezTo>
                <a:lnTo>
                  <a:pt x="7633" y="18495"/>
                </a:lnTo>
                <a:close/>
                <a:moveTo>
                  <a:pt x="94343" y="18748"/>
                </a:moveTo>
                <a:lnTo>
                  <a:pt x="94185" y="18875"/>
                </a:lnTo>
                <a:cubicBezTo>
                  <a:pt x="94311" y="19002"/>
                  <a:pt x="94406" y="19097"/>
                  <a:pt x="94501" y="19223"/>
                </a:cubicBezTo>
                <a:lnTo>
                  <a:pt x="94660" y="19097"/>
                </a:lnTo>
                <a:cubicBezTo>
                  <a:pt x="94533" y="18970"/>
                  <a:pt x="94438" y="18875"/>
                  <a:pt x="94343" y="18748"/>
                </a:cubicBezTo>
                <a:close/>
                <a:moveTo>
                  <a:pt x="7000" y="19192"/>
                </a:moveTo>
                <a:cubicBezTo>
                  <a:pt x="6905" y="19287"/>
                  <a:pt x="6778" y="19413"/>
                  <a:pt x="6683" y="19508"/>
                </a:cubicBezTo>
                <a:lnTo>
                  <a:pt x="6810" y="19635"/>
                </a:lnTo>
                <a:cubicBezTo>
                  <a:pt x="6936" y="19540"/>
                  <a:pt x="7031" y="19413"/>
                  <a:pt x="7126" y="19318"/>
                </a:cubicBezTo>
                <a:lnTo>
                  <a:pt x="7000" y="19192"/>
                </a:lnTo>
                <a:close/>
                <a:moveTo>
                  <a:pt x="94976" y="19445"/>
                </a:moveTo>
                <a:lnTo>
                  <a:pt x="94818" y="19572"/>
                </a:lnTo>
                <a:cubicBezTo>
                  <a:pt x="94945" y="19667"/>
                  <a:pt x="95040" y="19793"/>
                  <a:pt x="95135" y="19888"/>
                </a:cubicBezTo>
                <a:lnTo>
                  <a:pt x="95293" y="19762"/>
                </a:lnTo>
                <a:cubicBezTo>
                  <a:pt x="95166" y="19667"/>
                  <a:pt x="95071" y="19540"/>
                  <a:pt x="94976" y="19445"/>
                </a:cubicBezTo>
                <a:close/>
                <a:moveTo>
                  <a:pt x="6366" y="19857"/>
                </a:moveTo>
                <a:cubicBezTo>
                  <a:pt x="6271" y="19983"/>
                  <a:pt x="6176" y="20110"/>
                  <a:pt x="6081" y="20205"/>
                </a:cubicBezTo>
                <a:lnTo>
                  <a:pt x="6208" y="20332"/>
                </a:lnTo>
                <a:cubicBezTo>
                  <a:pt x="6303" y="20237"/>
                  <a:pt x="6398" y="20110"/>
                  <a:pt x="6525" y="19983"/>
                </a:cubicBezTo>
                <a:lnTo>
                  <a:pt x="6366" y="19857"/>
                </a:lnTo>
                <a:close/>
                <a:moveTo>
                  <a:pt x="95578" y="20110"/>
                </a:moveTo>
                <a:lnTo>
                  <a:pt x="95451" y="20237"/>
                </a:lnTo>
                <a:cubicBezTo>
                  <a:pt x="95546" y="20363"/>
                  <a:pt x="95641" y="20490"/>
                  <a:pt x="95768" y="20585"/>
                </a:cubicBezTo>
                <a:lnTo>
                  <a:pt x="95895" y="20458"/>
                </a:lnTo>
                <a:cubicBezTo>
                  <a:pt x="95800" y="20363"/>
                  <a:pt x="95705" y="20237"/>
                  <a:pt x="95578" y="20110"/>
                </a:cubicBezTo>
                <a:close/>
                <a:moveTo>
                  <a:pt x="5765" y="20553"/>
                </a:moveTo>
                <a:cubicBezTo>
                  <a:pt x="5670" y="20680"/>
                  <a:pt x="5543" y="20807"/>
                  <a:pt x="5448" y="20933"/>
                </a:cubicBezTo>
                <a:lnTo>
                  <a:pt x="5606" y="21028"/>
                </a:lnTo>
                <a:cubicBezTo>
                  <a:pt x="5701" y="20933"/>
                  <a:pt x="5796" y="20807"/>
                  <a:pt x="5891" y="20680"/>
                </a:cubicBezTo>
                <a:lnTo>
                  <a:pt x="5765" y="20553"/>
                </a:lnTo>
                <a:close/>
                <a:moveTo>
                  <a:pt x="96211" y="20838"/>
                </a:moveTo>
                <a:lnTo>
                  <a:pt x="96053" y="20933"/>
                </a:lnTo>
                <a:cubicBezTo>
                  <a:pt x="96148" y="21060"/>
                  <a:pt x="96275" y="21187"/>
                  <a:pt x="96370" y="21313"/>
                </a:cubicBezTo>
                <a:lnTo>
                  <a:pt x="96497" y="21187"/>
                </a:lnTo>
                <a:cubicBezTo>
                  <a:pt x="96401" y="21060"/>
                  <a:pt x="96306" y="20933"/>
                  <a:pt x="96211" y="20838"/>
                </a:cubicBezTo>
                <a:close/>
                <a:moveTo>
                  <a:pt x="5163" y="21282"/>
                </a:moveTo>
                <a:lnTo>
                  <a:pt x="4846" y="21630"/>
                </a:lnTo>
                <a:lnTo>
                  <a:pt x="5005" y="21757"/>
                </a:lnTo>
                <a:lnTo>
                  <a:pt x="5290" y="21377"/>
                </a:lnTo>
                <a:lnTo>
                  <a:pt x="5163" y="21282"/>
                </a:lnTo>
                <a:close/>
                <a:moveTo>
                  <a:pt x="96813" y="21535"/>
                </a:moveTo>
                <a:lnTo>
                  <a:pt x="96655" y="21662"/>
                </a:lnTo>
                <a:cubicBezTo>
                  <a:pt x="96750" y="21788"/>
                  <a:pt x="96845" y="21883"/>
                  <a:pt x="96940" y="22010"/>
                </a:cubicBezTo>
                <a:lnTo>
                  <a:pt x="97098" y="21883"/>
                </a:lnTo>
                <a:lnTo>
                  <a:pt x="96813" y="21535"/>
                </a:lnTo>
                <a:close/>
                <a:moveTo>
                  <a:pt x="4561" y="21978"/>
                </a:moveTo>
                <a:cubicBezTo>
                  <a:pt x="4466" y="22105"/>
                  <a:pt x="4371" y="22232"/>
                  <a:pt x="4276" y="22358"/>
                </a:cubicBezTo>
                <a:lnTo>
                  <a:pt x="4435" y="22454"/>
                </a:lnTo>
                <a:cubicBezTo>
                  <a:pt x="4530" y="22327"/>
                  <a:pt x="4625" y="22232"/>
                  <a:pt x="4720" y="22105"/>
                </a:cubicBezTo>
                <a:lnTo>
                  <a:pt x="4561" y="21978"/>
                </a:lnTo>
                <a:close/>
                <a:moveTo>
                  <a:pt x="97383" y="22263"/>
                </a:moveTo>
                <a:lnTo>
                  <a:pt x="97257" y="22358"/>
                </a:lnTo>
                <a:cubicBezTo>
                  <a:pt x="97352" y="22485"/>
                  <a:pt x="97447" y="22612"/>
                  <a:pt x="97542" y="22739"/>
                </a:cubicBezTo>
                <a:lnTo>
                  <a:pt x="97668" y="22612"/>
                </a:lnTo>
                <a:cubicBezTo>
                  <a:pt x="97573" y="22485"/>
                  <a:pt x="97478" y="22390"/>
                  <a:pt x="97383" y="22263"/>
                </a:cubicBezTo>
                <a:close/>
                <a:moveTo>
                  <a:pt x="3991" y="22707"/>
                </a:moveTo>
                <a:cubicBezTo>
                  <a:pt x="3896" y="22834"/>
                  <a:pt x="3801" y="22960"/>
                  <a:pt x="3706" y="23055"/>
                </a:cubicBezTo>
                <a:lnTo>
                  <a:pt x="3833" y="23182"/>
                </a:lnTo>
                <a:cubicBezTo>
                  <a:pt x="3928" y="23055"/>
                  <a:pt x="4023" y="22960"/>
                  <a:pt x="4118" y="22834"/>
                </a:cubicBezTo>
                <a:lnTo>
                  <a:pt x="3991" y="22707"/>
                </a:lnTo>
                <a:close/>
                <a:moveTo>
                  <a:pt x="97953" y="22992"/>
                </a:moveTo>
                <a:lnTo>
                  <a:pt x="97827" y="23087"/>
                </a:lnTo>
                <a:cubicBezTo>
                  <a:pt x="97922" y="23214"/>
                  <a:pt x="98017" y="23340"/>
                  <a:pt x="98112" y="23467"/>
                </a:cubicBezTo>
                <a:lnTo>
                  <a:pt x="98238" y="23340"/>
                </a:lnTo>
                <a:lnTo>
                  <a:pt x="97953" y="22992"/>
                </a:lnTo>
                <a:close/>
                <a:moveTo>
                  <a:pt x="3421" y="23435"/>
                </a:moveTo>
                <a:cubicBezTo>
                  <a:pt x="3326" y="23562"/>
                  <a:pt x="3231" y="23689"/>
                  <a:pt x="3136" y="23815"/>
                </a:cubicBezTo>
                <a:lnTo>
                  <a:pt x="3294" y="23910"/>
                </a:lnTo>
                <a:cubicBezTo>
                  <a:pt x="3389" y="23784"/>
                  <a:pt x="3484" y="23689"/>
                  <a:pt x="3579" y="23562"/>
                </a:cubicBezTo>
                <a:lnTo>
                  <a:pt x="3421" y="23435"/>
                </a:lnTo>
                <a:close/>
                <a:moveTo>
                  <a:pt x="98523" y="23720"/>
                </a:moveTo>
                <a:lnTo>
                  <a:pt x="98397" y="23815"/>
                </a:lnTo>
                <a:cubicBezTo>
                  <a:pt x="98460" y="23942"/>
                  <a:pt x="98555" y="24069"/>
                  <a:pt x="98650" y="24195"/>
                </a:cubicBezTo>
                <a:lnTo>
                  <a:pt x="98808" y="24100"/>
                </a:lnTo>
                <a:cubicBezTo>
                  <a:pt x="98713" y="23974"/>
                  <a:pt x="98618" y="23847"/>
                  <a:pt x="98523" y="23720"/>
                </a:cubicBezTo>
                <a:close/>
                <a:moveTo>
                  <a:pt x="2851" y="24195"/>
                </a:moveTo>
                <a:cubicBezTo>
                  <a:pt x="2756" y="24290"/>
                  <a:pt x="2661" y="24417"/>
                  <a:pt x="2598" y="24544"/>
                </a:cubicBezTo>
                <a:lnTo>
                  <a:pt x="2724" y="24670"/>
                </a:lnTo>
                <a:cubicBezTo>
                  <a:pt x="2819" y="24544"/>
                  <a:pt x="2914" y="24417"/>
                  <a:pt x="3009" y="24290"/>
                </a:cubicBezTo>
                <a:lnTo>
                  <a:pt x="2851" y="24195"/>
                </a:lnTo>
                <a:close/>
                <a:moveTo>
                  <a:pt x="99093" y="24449"/>
                </a:moveTo>
                <a:lnTo>
                  <a:pt x="98935" y="24575"/>
                </a:lnTo>
                <a:cubicBezTo>
                  <a:pt x="99030" y="24702"/>
                  <a:pt x="99125" y="24829"/>
                  <a:pt x="99220" y="24955"/>
                </a:cubicBezTo>
                <a:lnTo>
                  <a:pt x="99347" y="24829"/>
                </a:lnTo>
                <a:cubicBezTo>
                  <a:pt x="99252" y="24702"/>
                  <a:pt x="99188" y="24575"/>
                  <a:pt x="99093" y="24449"/>
                </a:cubicBezTo>
                <a:close/>
                <a:moveTo>
                  <a:pt x="2313" y="24924"/>
                </a:moveTo>
                <a:cubicBezTo>
                  <a:pt x="2218" y="25050"/>
                  <a:pt x="2123" y="25177"/>
                  <a:pt x="2059" y="25304"/>
                </a:cubicBezTo>
                <a:lnTo>
                  <a:pt x="2186" y="25430"/>
                </a:lnTo>
                <a:cubicBezTo>
                  <a:pt x="2281" y="25304"/>
                  <a:pt x="2376" y="25177"/>
                  <a:pt x="2471" y="25050"/>
                </a:cubicBezTo>
                <a:lnTo>
                  <a:pt x="2313" y="24924"/>
                </a:lnTo>
                <a:close/>
                <a:moveTo>
                  <a:pt x="99632" y="25209"/>
                </a:moveTo>
                <a:lnTo>
                  <a:pt x="99473" y="25335"/>
                </a:lnTo>
                <a:cubicBezTo>
                  <a:pt x="99568" y="25462"/>
                  <a:pt x="99663" y="25589"/>
                  <a:pt x="99758" y="25715"/>
                </a:cubicBezTo>
                <a:lnTo>
                  <a:pt x="99885" y="25589"/>
                </a:lnTo>
                <a:cubicBezTo>
                  <a:pt x="99790" y="25462"/>
                  <a:pt x="99727" y="25335"/>
                  <a:pt x="99632" y="25209"/>
                </a:cubicBezTo>
                <a:close/>
                <a:moveTo>
                  <a:pt x="1774" y="25684"/>
                </a:moveTo>
                <a:cubicBezTo>
                  <a:pt x="1679" y="25810"/>
                  <a:pt x="1584" y="25937"/>
                  <a:pt x="1521" y="26064"/>
                </a:cubicBezTo>
                <a:lnTo>
                  <a:pt x="1679" y="26190"/>
                </a:lnTo>
                <a:lnTo>
                  <a:pt x="1933" y="25779"/>
                </a:lnTo>
                <a:lnTo>
                  <a:pt x="1774" y="25684"/>
                </a:lnTo>
                <a:close/>
                <a:moveTo>
                  <a:pt x="100170" y="25969"/>
                </a:moveTo>
                <a:lnTo>
                  <a:pt x="100012" y="26095"/>
                </a:lnTo>
                <a:cubicBezTo>
                  <a:pt x="100107" y="26222"/>
                  <a:pt x="100170" y="26349"/>
                  <a:pt x="100265" y="26475"/>
                </a:cubicBezTo>
                <a:lnTo>
                  <a:pt x="100423" y="26349"/>
                </a:lnTo>
                <a:cubicBezTo>
                  <a:pt x="100328" y="26222"/>
                  <a:pt x="100233" y="26095"/>
                  <a:pt x="100170" y="25969"/>
                </a:cubicBezTo>
                <a:close/>
                <a:moveTo>
                  <a:pt x="1268" y="26444"/>
                </a:moveTo>
                <a:cubicBezTo>
                  <a:pt x="1173" y="26570"/>
                  <a:pt x="1078" y="26697"/>
                  <a:pt x="983" y="26855"/>
                </a:cubicBezTo>
                <a:lnTo>
                  <a:pt x="1141" y="26950"/>
                </a:lnTo>
                <a:cubicBezTo>
                  <a:pt x="1236" y="26824"/>
                  <a:pt x="1331" y="26697"/>
                  <a:pt x="1394" y="26570"/>
                </a:cubicBezTo>
                <a:lnTo>
                  <a:pt x="1268" y="26444"/>
                </a:lnTo>
                <a:close/>
                <a:moveTo>
                  <a:pt x="100677" y="26760"/>
                </a:moveTo>
                <a:lnTo>
                  <a:pt x="100518" y="26855"/>
                </a:lnTo>
                <a:cubicBezTo>
                  <a:pt x="100613" y="26982"/>
                  <a:pt x="100708" y="27109"/>
                  <a:pt x="100772" y="27236"/>
                </a:cubicBezTo>
                <a:lnTo>
                  <a:pt x="100930" y="27140"/>
                </a:lnTo>
                <a:cubicBezTo>
                  <a:pt x="100835" y="27014"/>
                  <a:pt x="100772" y="26887"/>
                  <a:pt x="100677" y="26760"/>
                </a:cubicBezTo>
                <a:close/>
                <a:moveTo>
                  <a:pt x="729" y="27236"/>
                </a:moveTo>
                <a:lnTo>
                  <a:pt x="476" y="27616"/>
                </a:lnTo>
                <a:lnTo>
                  <a:pt x="634" y="27711"/>
                </a:lnTo>
                <a:cubicBezTo>
                  <a:pt x="729" y="27584"/>
                  <a:pt x="824" y="27457"/>
                  <a:pt x="888" y="27331"/>
                </a:cubicBezTo>
                <a:lnTo>
                  <a:pt x="729" y="27236"/>
                </a:lnTo>
                <a:close/>
                <a:moveTo>
                  <a:pt x="101184" y="27521"/>
                </a:moveTo>
                <a:lnTo>
                  <a:pt x="101025" y="27616"/>
                </a:lnTo>
                <a:lnTo>
                  <a:pt x="101279" y="28027"/>
                </a:lnTo>
                <a:lnTo>
                  <a:pt x="101437" y="27932"/>
                </a:lnTo>
                <a:lnTo>
                  <a:pt x="101184" y="27521"/>
                </a:lnTo>
                <a:close/>
                <a:moveTo>
                  <a:pt x="254" y="27996"/>
                </a:moveTo>
                <a:cubicBezTo>
                  <a:pt x="159" y="28154"/>
                  <a:pt x="96" y="28281"/>
                  <a:pt x="1" y="28407"/>
                </a:cubicBezTo>
                <a:lnTo>
                  <a:pt x="159" y="28502"/>
                </a:lnTo>
                <a:cubicBezTo>
                  <a:pt x="223" y="28376"/>
                  <a:pt x="318" y="28249"/>
                  <a:pt x="413" y="28091"/>
                </a:cubicBezTo>
                <a:lnTo>
                  <a:pt x="254" y="27996"/>
                </a:lnTo>
                <a:close/>
                <a:moveTo>
                  <a:pt x="101690" y="28312"/>
                </a:moveTo>
                <a:lnTo>
                  <a:pt x="101532" y="28407"/>
                </a:lnTo>
                <a:cubicBezTo>
                  <a:pt x="101595" y="28534"/>
                  <a:pt x="101690" y="28661"/>
                  <a:pt x="101754" y="28819"/>
                </a:cubicBezTo>
                <a:lnTo>
                  <a:pt x="101912" y="28724"/>
                </a:lnTo>
                <a:cubicBezTo>
                  <a:pt x="101849" y="28566"/>
                  <a:pt x="101754" y="28439"/>
                  <a:pt x="101690" y="28312"/>
                </a:cubicBezTo>
                <a:close/>
                <a:moveTo>
                  <a:pt x="102165" y="29104"/>
                </a:moveTo>
                <a:lnTo>
                  <a:pt x="102007" y="29199"/>
                </a:lnTo>
                <a:cubicBezTo>
                  <a:pt x="102070" y="29326"/>
                  <a:pt x="102165" y="29452"/>
                  <a:pt x="102229" y="29611"/>
                </a:cubicBezTo>
                <a:lnTo>
                  <a:pt x="102387" y="29516"/>
                </a:lnTo>
                <a:cubicBezTo>
                  <a:pt x="102324" y="29357"/>
                  <a:pt x="102229" y="29231"/>
                  <a:pt x="102165" y="29104"/>
                </a:cubicBezTo>
                <a:close/>
                <a:moveTo>
                  <a:pt x="102640" y="29927"/>
                </a:moveTo>
                <a:lnTo>
                  <a:pt x="102482" y="29991"/>
                </a:lnTo>
                <a:cubicBezTo>
                  <a:pt x="102545" y="30149"/>
                  <a:pt x="102640" y="30276"/>
                  <a:pt x="102704" y="30402"/>
                </a:cubicBezTo>
                <a:lnTo>
                  <a:pt x="102862" y="30307"/>
                </a:lnTo>
                <a:cubicBezTo>
                  <a:pt x="102799" y="30181"/>
                  <a:pt x="102704" y="30054"/>
                  <a:pt x="102640" y="29927"/>
                </a:cubicBezTo>
                <a:close/>
                <a:moveTo>
                  <a:pt x="103084" y="30719"/>
                </a:moveTo>
                <a:lnTo>
                  <a:pt x="102925" y="30814"/>
                </a:lnTo>
                <a:cubicBezTo>
                  <a:pt x="103020" y="30941"/>
                  <a:pt x="103084" y="31099"/>
                  <a:pt x="103147" y="31226"/>
                </a:cubicBezTo>
                <a:lnTo>
                  <a:pt x="103305" y="31131"/>
                </a:lnTo>
                <a:cubicBezTo>
                  <a:pt x="103242" y="31004"/>
                  <a:pt x="103179" y="30846"/>
                  <a:pt x="103084" y="30719"/>
                </a:cubicBezTo>
                <a:close/>
                <a:moveTo>
                  <a:pt x="103527" y="31542"/>
                </a:moveTo>
                <a:lnTo>
                  <a:pt x="103369" y="31637"/>
                </a:lnTo>
                <a:cubicBezTo>
                  <a:pt x="103464" y="31764"/>
                  <a:pt x="103527" y="31891"/>
                  <a:pt x="103590" y="32049"/>
                </a:cubicBezTo>
                <a:lnTo>
                  <a:pt x="103749" y="31954"/>
                </a:lnTo>
                <a:cubicBezTo>
                  <a:pt x="103685" y="31827"/>
                  <a:pt x="103622" y="31669"/>
                  <a:pt x="103527" y="31542"/>
                </a:cubicBezTo>
                <a:close/>
                <a:moveTo>
                  <a:pt x="103970" y="32366"/>
                </a:moveTo>
                <a:lnTo>
                  <a:pt x="103812" y="32461"/>
                </a:lnTo>
                <a:cubicBezTo>
                  <a:pt x="103875" y="32588"/>
                  <a:pt x="103939" y="32714"/>
                  <a:pt x="104034" y="32873"/>
                </a:cubicBezTo>
                <a:lnTo>
                  <a:pt x="104192" y="32778"/>
                </a:lnTo>
                <a:cubicBezTo>
                  <a:pt x="104129" y="32651"/>
                  <a:pt x="104034" y="32493"/>
                  <a:pt x="103970" y="32366"/>
                </a:cubicBezTo>
                <a:close/>
                <a:moveTo>
                  <a:pt x="104382" y="33189"/>
                </a:moveTo>
                <a:lnTo>
                  <a:pt x="104224" y="33284"/>
                </a:lnTo>
                <a:cubicBezTo>
                  <a:pt x="104287" y="33411"/>
                  <a:pt x="104350" y="33569"/>
                  <a:pt x="104445" y="33696"/>
                </a:cubicBezTo>
                <a:lnTo>
                  <a:pt x="104604" y="33601"/>
                </a:lnTo>
                <a:cubicBezTo>
                  <a:pt x="104540" y="33474"/>
                  <a:pt x="104445" y="33316"/>
                  <a:pt x="104382" y="33189"/>
                </a:cubicBezTo>
                <a:close/>
                <a:moveTo>
                  <a:pt x="104794" y="34044"/>
                </a:moveTo>
                <a:lnTo>
                  <a:pt x="104635" y="34108"/>
                </a:lnTo>
                <a:cubicBezTo>
                  <a:pt x="104699" y="34266"/>
                  <a:pt x="104762" y="34393"/>
                  <a:pt x="104825" y="34519"/>
                </a:cubicBezTo>
                <a:lnTo>
                  <a:pt x="104984" y="34456"/>
                </a:lnTo>
                <a:cubicBezTo>
                  <a:pt x="104920" y="34329"/>
                  <a:pt x="104857" y="34171"/>
                  <a:pt x="104794" y="34044"/>
                </a:cubicBezTo>
                <a:close/>
                <a:moveTo>
                  <a:pt x="105205" y="34868"/>
                </a:moveTo>
                <a:lnTo>
                  <a:pt x="105015" y="34963"/>
                </a:lnTo>
                <a:cubicBezTo>
                  <a:pt x="105079" y="35089"/>
                  <a:pt x="105142" y="35216"/>
                  <a:pt x="105205" y="35374"/>
                </a:cubicBezTo>
                <a:lnTo>
                  <a:pt x="105396" y="35311"/>
                </a:lnTo>
                <a:cubicBezTo>
                  <a:pt x="105332" y="35153"/>
                  <a:pt x="105269" y="35026"/>
                  <a:pt x="105205" y="34868"/>
                </a:cubicBezTo>
                <a:close/>
                <a:moveTo>
                  <a:pt x="105586" y="35723"/>
                </a:moveTo>
                <a:lnTo>
                  <a:pt x="105396" y="35786"/>
                </a:lnTo>
                <a:cubicBezTo>
                  <a:pt x="105459" y="35944"/>
                  <a:pt x="105522" y="36071"/>
                  <a:pt x="105586" y="36229"/>
                </a:cubicBezTo>
                <a:lnTo>
                  <a:pt x="105776" y="36166"/>
                </a:lnTo>
                <a:cubicBezTo>
                  <a:pt x="105712" y="36008"/>
                  <a:pt x="105649" y="35881"/>
                  <a:pt x="105586" y="35723"/>
                </a:cubicBezTo>
                <a:close/>
                <a:moveTo>
                  <a:pt x="105934" y="36578"/>
                </a:moveTo>
                <a:lnTo>
                  <a:pt x="105776" y="36641"/>
                </a:lnTo>
                <a:lnTo>
                  <a:pt x="105966" y="37085"/>
                </a:lnTo>
                <a:lnTo>
                  <a:pt x="106124" y="37021"/>
                </a:lnTo>
                <a:cubicBezTo>
                  <a:pt x="106061" y="36863"/>
                  <a:pt x="105997" y="36736"/>
                  <a:pt x="105934" y="36578"/>
                </a:cubicBezTo>
                <a:close/>
                <a:moveTo>
                  <a:pt x="106314" y="37433"/>
                </a:moveTo>
                <a:lnTo>
                  <a:pt x="106124" y="37528"/>
                </a:lnTo>
                <a:cubicBezTo>
                  <a:pt x="106187" y="37655"/>
                  <a:pt x="106251" y="37813"/>
                  <a:pt x="106282" y="37940"/>
                </a:cubicBezTo>
                <a:lnTo>
                  <a:pt x="106472" y="37876"/>
                </a:lnTo>
                <a:cubicBezTo>
                  <a:pt x="106409" y="37750"/>
                  <a:pt x="106346" y="37591"/>
                  <a:pt x="106314" y="37433"/>
                </a:cubicBezTo>
                <a:close/>
                <a:moveTo>
                  <a:pt x="106631" y="38320"/>
                </a:moveTo>
                <a:lnTo>
                  <a:pt x="106472" y="38383"/>
                </a:lnTo>
                <a:cubicBezTo>
                  <a:pt x="106504" y="38510"/>
                  <a:pt x="106567" y="38668"/>
                  <a:pt x="106631" y="38826"/>
                </a:cubicBezTo>
                <a:lnTo>
                  <a:pt x="106789" y="38731"/>
                </a:lnTo>
                <a:cubicBezTo>
                  <a:pt x="106757" y="38605"/>
                  <a:pt x="106694" y="38446"/>
                  <a:pt x="106631" y="38320"/>
                </a:cubicBezTo>
                <a:close/>
                <a:moveTo>
                  <a:pt x="106979" y="39175"/>
                </a:moveTo>
                <a:lnTo>
                  <a:pt x="106789" y="39238"/>
                </a:lnTo>
                <a:cubicBezTo>
                  <a:pt x="106852" y="39396"/>
                  <a:pt x="106884" y="39523"/>
                  <a:pt x="106947" y="39681"/>
                </a:cubicBezTo>
                <a:lnTo>
                  <a:pt x="107137" y="39618"/>
                </a:lnTo>
                <a:cubicBezTo>
                  <a:pt x="107074" y="39491"/>
                  <a:pt x="107011" y="39333"/>
                  <a:pt x="106979" y="39175"/>
                </a:cubicBezTo>
                <a:close/>
                <a:moveTo>
                  <a:pt x="107264" y="40061"/>
                </a:moveTo>
                <a:lnTo>
                  <a:pt x="107106" y="40125"/>
                </a:lnTo>
                <a:cubicBezTo>
                  <a:pt x="107169" y="40251"/>
                  <a:pt x="107201" y="40410"/>
                  <a:pt x="107264" y="40568"/>
                </a:cubicBezTo>
                <a:lnTo>
                  <a:pt x="107422" y="40505"/>
                </a:lnTo>
                <a:cubicBezTo>
                  <a:pt x="107391" y="40346"/>
                  <a:pt x="107327" y="40220"/>
                  <a:pt x="107264" y="40061"/>
                </a:cubicBezTo>
                <a:close/>
                <a:moveTo>
                  <a:pt x="107581" y="40948"/>
                </a:moveTo>
                <a:lnTo>
                  <a:pt x="107391" y="41011"/>
                </a:lnTo>
                <a:cubicBezTo>
                  <a:pt x="107454" y="41138"/>
                  <a:pt x="107486" y="41296"/>
                  <a:pt x="107549" y="41455"/>
                </a:cubicBezTo>
                <a:lnTo>
                  <a:pt x="107739" y="41391"/>
                </a:lnTo>
                <a:cubicBezTo>
                  <a:pt x="107676" y="41233"/>
                  <a:pt x="107644" y="41075"/>
                  <a:pt x="107581" y="40948"/>
                </a:cubicBezTo>
                <a:close/>
                <a:moveTo>
                  <a:pt x="107866" y="41835"/>
                </a:moveTo>
                <a:lnTo>
                  <a:pt x="107676" y="41898"/>
                </a:lnTo>
                <a:cubicBezTo>
                  <a:pt x="107739" y="42025"/>
                  <a:pt x="107771" y="42183"/>
                  <a:pt x="107834" y="42342"/>
                </a:cubicBezTo>
                <a:lnTo>
                  <a:pt x="107992" y="42278"/>
                </a:lnTo>
                <a:cubicBezTo>
                  <a:pt x="107961" y="42120"/>
                  <a:pt x="107897" y="41993"/>
                  <a:pt x="107866" y="41835"/>
                </a:cubicBezTo>
                <a:close/>
                <a:moveTo>
                  <a:pt x="108151" y="42722"/>
                </a:moveTo>
                <a:lnTo>
                  <a:pt x="107961" y="42785"/>
                </a:lnTo>
                <a:cubicBezTo>
                  <a:pt x="107992" y="42912"/>
                  <a:pt x="108056" y="43070"/>
                  <a:pt x="108087" y="43228"/>
                </a:cubicBezTo>
                <a:lnTo>
                  <a:pt x="108277" y="43165"/>
                </a:lnTo>
                <a:cubicBezTo>
                  <a:pt x="108214" y="43007"/>
                  <a:pt x="108182" y="42880"/>
                  <a:pt x="108151" y="42722"/>
                </a:cubicBezTo>
                <a:close/>
                <a:moveTo>
                  <a:pt x="108404" y="43608"/>
                </a:moveTo>
                <a:lnTo>
                  <a:pt x="108214" y="43672"/>
                </a:lnTo>
                <a:cubicBezTo>
                  <a:pt x="108246" y="43798"/>
                  <a:pt x="108309" y="43957"/>
                  <a:pt x="108341" y="44115"/>
                </a:cubicBezTo>
                <a:lnTo>
                  <a:pt x="108499" y="44052"/>
                </a:lnTo>
                <a:cubicBezTo>
                  <a:pt x="108467" y="43893"/>
                  <a:pt x="108436" y="43767"/>
                  <a:pt x="108404" y="43608"/>
                </a:cubicBezTo>
                <a:close/>
                <a:moveTo>
                  <a:pt x="108626" y="44527"/>
                </a:moveTo>
                <a:lnTo>
                  <a:pt x="108467" y="44558"/>
                </a:lnTo>
                <a:cubicBezTo>
                  <a:pt x="108499" y="44717"/>
                  <a:pt x="108531" y="44843"/>
                  <a:pt x="108562" y="45002"/>
                </a:cubicBezTo>
                <a:lnTo>
                  <a:pt x="108752" y="44970"/>
                </a:lnTo>
                <a:cubicBezTo>
                  <a:pt x="108721" y="44812"/>
                  <a:pt x="108689" y="44653"/>
                  <a:pt x="108626" y="44527"/>
                </a:cubicBezTo>
                <a:close/>
                <a:moveTo>
                  <a:pt x="108879" y="45413"/>
                </a:moveTo>
                <a:lnTo>
                  <a:pt x="108689" y="45445"/>
                </a:lnTo>
                <a:lnTo>
                  <a:pt x="108784" y="45920"/>
                </a:lnTo>
                <a:lnTo>
                  <a:pt x="108974" y="45857"/>
                </a:lnTo>
                <a:cubicBezTo>
                  <a:pt x="108942" y="45698"/>
                  <a:pt x="108911" y="45572"/>
                  <a:pt x="108879" y="45413"/>
                </a:cubicBezTo>
                <a:close/>
                <a:moveTo>
                  <a:pt x="109069" y="46332"/>
                </a:moveTo>
                <a:lnTo>
                  <a:pt x="108911" y="46364"/>
                </a:lnTo>
                <a:cubicBezTo>
                  <a:pt x="108942" y="46522"/>
                  <a:pt x="108974" y="46649"/>
                  <a:pt x="109006" y="46807"/>
                </a:cubicBezTo>
                <a:lnTo>
                  <a:pt x="109164" y="46775"/>
                </a:lnTo>
                <a:cubicBezTo>
                  <a:pt x="109132" y="46617"/>
                  <a:pt x="109101" y="46459"/>
                  <a:pt x="109069" y="46332"/>
                </a:cubicBezTo>
                <a:close/>
                <a:moveTo>
                  <a:pt x="109291" y="47219"/>
                </a:moveTo>
                <a:lnTo>
                  <a:pt x="109101" y="47250"/>
                </a:lnTo>
                <a:lnTo>
                  <a:pt x="109196" y="47725"/>
                </a:lnTo>
                <a:lnTo>
                  <a:pt x="109386" y="47662"/>
                </a:lnTo>
                <a:cubicBezTo>
                  <a:pt x="109354" y="47535"/>
                  <a:pt x="109291" y="47377"/>
                  <a:pt x="109291" y="47219"/>
                </a:cubicBezTo>
                <a:close/>
                <a:moveTo>
                  <a:pt x="109449" y="48137"/>
                </a:moveTo>
                <a:lnTo>
                  <a:pt x="109291" y="48169"/>
                </a:lnTo>
                <a:cubicBezTo>
                  <a:pt x="109322" y="48327"/>
                  <a:pt x="109354" y="48485"/>
                  <a:pt x="109354" y="48612"/>
                </a:cubicBezTo>
                <a:lnTo>
                  <a:pt x="109544" y="48580"/>
                </a:lnTo>
                <a:cubicBezTo>
                  <a:pt x="109512" y="48422"/>
                  <a:pt x="109481" y="48295"/>
                  <a:pt x="109449" y="48137"/>
                </a:cubicBezTo>
                <a:close/>
                <a:moveTo>
                  <a:pt x="109639" y="49055"/>
                </a:moveTo>
                <a:lnTo>
                  <a:pt x="109449" y="49087"/>
                </a:lnTo>
                <a:cubicBezTo>
                  <a:pt x="109481" y="49214"/>
                  <a:pt x="109512" y="49372"/>
                  <a:pt x="109544" y="49530"/>
                </a:cubicBezTo>
                <a:lnTo>
                  <a:pt x="109703" y="49499"/>
                </a:lnTo>
                <a:cubicBezTo>
                  <a:pt x="109703" y="49340"/>
                  <a:pt x="109671" y="49182"/>
                  <a:pt x="109639" y="49055"/>
                </a:cubicBezTo>
                <a:close/>
                <a:moveTo>
                  <a:pt x="109798" y="49942"/>
                </a:moveTo>
                <a:lnTo>
                  <a:pt x="109607" y="50005"/>
                </a:lnTo>
                <a:cubicBezTo>
                  <a:pt x="109639" y="50132"/>
                  <a:pt x="109671" y="50290"/>
                  <a:pt x="109671" y="50449"/>
                </a:cubicBezTo>
                <a:lnTo>
                  <a:pt x="109861" y="50417"/>
                </a:lnTo>
                <a:cubicBezTo>
                  <a:pt x="109829" y="50259"/>
                  <a:pt x="109829" y="50100"/>
                  <a:pt x="109798" y="49942"/>
                </a:cubicBezTo>
                <a:close/>
                <a:moveTo>
                  <a:pt x="109924" y="50860"/>
                </a:moveTo>
                <a:lnTo>
                  <a:pt x="109766" y="50892"/>
                </a:lnTo>
                <a:cubicBezTo>
                  <a:pt x="109766" y="51051"/>
                  <a:pt x="109798" y="51209"/>
                  <a:pt x="109829" y="51367"/>
                </a:cubicBezTo>
                <a:lnTo>
                  <a:pt x="109988" y="51336"/>
                </a:lnTo>
                <a:cubicBezTo>
                  <a:pt x="109988" y="51177"/>
                  <a:pt x="109956" y="51019"/>
                  <a:pt x="109924" y="50860"/>
                </a:cubicBezTo>
                <a:close/>
                <a:moveTo>
                  <a:pt x="109893" y="51811"/>
                </a:moveTo>
                <a:cubicBezTo>
                  <a:pt x="109893" y="51969"/>
                  <a:pt x="109924" y="52127"/>
                  <a:pt x="109956" y="52286"/>
                </a:cubicBezTo>
                <a:lnTo>
                  <a:pt x="110114" y="52254"/>
                </a:lnTo>
                <a:cubicBezTo>
                  <a:pt x="110114" y="52096"/>
                  <a:pt x="110083" y="51937"/>
                  <a:pt x="110051" y="51811"/>
                </a:cubicBezTo>
                <a:close/>
                <a:moveTo>
                  <a:pt x="109988" y="52729"/>
                </a:moveTo>
                <a:cubicBezTo>
                  <a:pt x="110019" y="52887"/>
                  <a:pt x="110019" y="53046"/>
                  <a:pt x="110051" y="53204"/>
                </a:cubicBezTo>
                <a:lnTo>
                  <a:pt x="110241" y="53172"/>
                </a:lnTo>
                <a:cubicBezTo>
                  <a:pt x="110209" y="53014"/>
                  <a:pt x="110209" y="52887"/>
                  <a:pt x="110178" y="52729"/>
                </a:cubicBezTo>
                <a:close/>
                <a:moveTo>
                  <a:pt x="110083" y="53647"/>
                </a:moveTo>
                <a:cubicBezTo>
                  <a:pt x="110114" y="53806"/>
                  <a:pt x="110114" y="53964"/>
                  <a:pt x="110146" y="54122"/>
                </a:cubicBezTo>
                <a:lnTo>
                  <a:pt x="110336" y="54091"/>
                </a:lnTo>
                <a:cubicBezTo>
                  <a:pt x="110304" y="53964"/>
                  <a:pt x="110304" y="53806"/>
                  <a:pt x="110273" y="53647"/>
                </a:cubicBezTo>
                <a:close/>
                <a:moveTo>
                  <a:pt x="110178" y="54566"/>
                </a:moveTo>
                <a:lnTo>
                  <a:pt x="110209" y="55041"/>
                </a:lnTo>
                <a:lnTo>
                  <a:pt x="110399" y="55009"/>
                </a:lnTo>
                <a:cubicBezTo>
                  <a:pt x="110399" y="54882"/>
                  <a:pt x="110368" y="54724"/>
                  <a:pt x="110368" y="54566"/>
                </a:cubicBezTo>
                <a:close/>
                <a:moveTo>
                  <a:pt x="110431" y="55484"/>
                </a:moveTo>
                <a:lnTo>
                  <a:pt x="110241" y="55516"/>
                </a:lnTo>
                <a:cubicBezTo>
                  <a:pt x="110273" y="55642"/>
                  <a:pt x="110273" y="55801"/>
                  <a:pt x="110273" y="55959"/>
                </a:cubicBezTo>
                <a:lnTo>
                  <a:pt x="110463" y="55959"/>
                </a:lnTo>
                <a:cubicBezTo>
                  <a:pt x="110463" y="55801"/>
                  <a:pt x="110463" y="55642"/>
                  <a:pt x="110431" y="55484"/>
                </a:cubicBezTo>
                <a:close/>
                <a:moveTo>
                  <a:pt x="110494" y="56403"/>
                </a:moveTo>
                <a:lnTo>
                  <a:pt x="110304" y="56434"/>
                </a:lnTo>
                <a:lnTo>
                  <a:pt x="110336" y="56878"/>
                </a:lnTo>
                <a:lnTo>
                  <a:pt x="110526" y="56878"/>
                </a:lnTo>
                <a:lnTo>
                  <a:pt x="110494" y="56403"/>
                </a:lnTo>
                <a:close/>
                <a:moveTo>
                  <a:pt x="110368" y="57353"/>
                </a:moveTo>
                <a:cubicBezTo>
                  <a:pt x="110368" y="57511"/>
                  <a:pt x="110368" y="57669"/>
                  <a:pt x="110368" y="57828"/>
                </a:cubicBezTo>
                <a:lnTo>
                  <a:pt x="110558" y="57796"/>
                </a:lnTo>
                <a:cubicBezTo>
                  <a:pt x="110558" y="57638"/>
                  <a:pt x="110558" y="57511"/>
                  <a:pt x="110526" y="57353"/>
                </a:cubicBezTo>
                <a:close/>
                <a:moveTo>
                  <a:pt x="110368" y="58271"/>
                </a:moveTo>
                <a:cubicBezTo>
                  <a:pt x="110399" y="58429"/>
                  <a:pt x="110399" y="58588"/>
                  <a:pt x="110399" y="58746"/>
                </a:cubicBezTo>
                <a:lnTo>
                  <a:pt x="110589" y="58746"/>
                </a:lnTo>
                <a:cubicBezTo>
                  <a:pt x="110589" y="58588"/>
                  <a:pt x="110558" y="58429"/>
                  <a:pt x="110558" y="58271"/>
                </a:cubicBezTo>
                <a:close/>
                <a:moveTo>
                  <a:pt x="110399" y="59189"/>
                </a:moveTo>
                <a:lnTo>
                  <a:pt x="110399" y="59664"/>
                </a:lnTo>
                <a:lnTo>
                  <a:pt x="110589" y="59664"/>
                </a:lnTo>
                <a:cubicBezTo>
                  <a:pt x="110589" y="59506"/>
                  <a:pt x="110589" y="59348"/>
                  <a:pt x="110589" y="59189"/>
                </a:cubicBezTo>
                <a:close/>
                <a:moveTo>
                  <a:pt x="110399" y="60139"/>
                </a:moveTo>
                <a:cubicBezTo>
                  <a:pt x="110399" y="60266"/>
                  <a:pt x="110399" y="60424"/>
                  <a:pt x="110399" y="60583"/>
                </a:cubicBezTo>
                <a:lnTo>
                  <a:pt x="110589" y="60583"/>
                </a:lnTo>
                <a:cubicBezTo>
                  <a:pt x="110589" y="60424"/>
                  <a:pt x="110589" y="60298"/>
                  <a:pt x="110589" y="60139"/>
                </a:cubicBezTo>
                <a:close/>
                <a:moveTo>
                  <a:pt x="110368" y="61058"/>
                </a:moveTo>
                <a:lnTo>
                  <a:pt x="110368" y="61501"/>
                </a:lnTo>
                <a:lnTo>
                  <a:pt x="110558" y="61533"/>
                </a:lnTo>
                <a:cubicBezTo>
                  <a:pt x="110558" y="61375"/>
                  <a:pt x="110558" y="61216"/>
                  <a:pt x="110558" y="61058"/>
                </a:cubicBezTo>
                <a:close/>
                <a:moveTo>
                  <a:pt x="110368" y="61976"/>
                </a:moveTo>
                <a:cubicBezTo>
                  <a:pt x="110336" y="62135"/>
                  <a:pt x="110336" y="62293"/>
                  <a:pt x="110336" y="62451"/>
                </a:cubicBezTo>
                <a:lnTo>
                  <a:pt x="110526" y="62451"/>
                </a:lnTo>
                <a:cubicBezTo>
                  <a:pt x="110526" y="62293"/>
                  <a:pt x="110526" y="62135"/>
                  <a:pt x="110558" y="61976"/>
                </a:cubicBezTo>
                <a:close/>
                <a:moveTo>
                  <a:pt x="110304" y="62895"/>
                </a:moveTo>
                <a:cubicBezTo>
                  <a:pt x="110304" y="63053"/>
                  <a:pt x="110304" y="63211"/>
                  <a:pt x="110273" y="63370"/>
                </a:cubicBezTo>
                <a:lnTo>
                  <a:pt x="110463" y="63370"/>
                </a:lnTo>
                <a:cubicBezTo>
                  <a:pt x="110494" y="63211"/>
                  <a:pt x="110494" y="63053"/>
                  <a:pt x="110494" y="62895"/>
                </a:cubicBezTo>
                <a:close/>
                <a:moveTo>
                  <a:pt x="110241" y="63813"/>
                </a:moveTo>
                <a:cubicBezTo>
                  <a:pt x="110241" y="63971"/>
                  <a:pt x="110241" y="64130"/>
                  <a:pt x="110209" y="64288"/>
                </a:cubicBezTo>
                <a:lnTo>
                  <a:pt x="110399" y="64288"/>
                </a:lnTo>
                <a:cubicBezTo>
                  <a:pt x="110431" y="64130"/>
                  <a:pt x="110431" y="64003"/>
                  <a:pt x="110431" y="63845"/>
                </a:cubicBezTo>
                <a:lnTo>
                  <a:pt x="110241" y="63813"/>
                </a:lnTo>
                <a:close/>
                <a:moveTo>
                  <a:pt x="110178" y="64763"/>
                </a:moveTo>
                <a:cubicBezTo>
                  <a:pt x="110178" y="64890"/>
                  <a:pt x="110178" y="65048"/>
                  <a:pt x="110146" y="65207"/>
                </a:cubicBezTo>
                <a:lnTo>
                  <a:pt x="110336" y="65238"/>
                </a:lnTo>
                <a:cubicBezTo>
                  <a:pt x="110336" y="65080"/>
                  <a:pt x="110368" y="64921"/>
                  <a:pt x="110368" y="64763"/>
                </a:cubicBezTo>
                <a:close/>
                <a:moveTo>
                  <a:pt x="110114" y="65682"/>
                </a:moveTo>
                <a:cubicBezTo>
                  <a:pt x="110083" y="65808"/>
                  <a:pt x="110083" y="65967"/>
                  <a:pt x="110051" y="66125"/>
                </a:cubicBezTo>
                <a:lnTo>
                  <a:pt x="110241" y="66157"/>
                </a:lnTo>
                <a:cubicBezTo>
                  <a:pt x="110273" y="65998"/>
                  <a:pt x="110273" y="65840"/>
                  <a:pt x="110273" y="65682"/>
                </a:cubicBezTo>
                <a:close/>
                <a:moveTo>
                  <a:pt x="109988" y="66600"/>
                </a:moveTo>
                <a:cubicBezTo>
                  <a:pt x="109988" y="66727"/>
                  <a:pt x="109956" y="66885"/>
                  <a:pt x="109956" y="67043"/>
                </a:cubicBezTo>
                <a:lnTo>
                  <a:pt x="110146" y="67075"/>
                </a:lnTo>
                <a:cubicBezTo>
                  <a:pt x="110146" y="66917"/>
                  <a:pt x="110178" y="66758"/>
                  <a:pt x="110178" y="66600"/>
                </a:cubicBezTo>
                <a:close/>
                <a:moveTo>
                  <a:pt x="109893" y="67518"/>
                </a:moveTo>
                <a:cubicBezTo>
                  <a:pt x="109861" y="67645"/>
                  <a:pt x="109861" y="67803"/>
                  <a:pt x="109829" y="67962"/>
                </a:cubicBezTo>
                <a:lnTo>
                  <a:pt x="110019" y="67993"/>
                </a:lnTo>
                <a:cubicBezTo>
                  <a:pt x="110051" y="67835"/>
                  <a:pt x="110051" y="67677"/>
                  <a:pt x="110083" y="67518"/>
                </a:cubicBezTo>
                <a:close/>
                <a:moveTo>
                  <a:pt x="109766" y="68437"/>
                </a:moveTo>
                <a:cubicBezTo>
                  <a:pt x="109734" y="68563"/>
                  <a:pt x="109734" y="68722"/>
                  <a:pt x="109703" y="68880"/>
                </a:cubicBezTo>
                <a:lnTo>
                  <a:pt x="109893" y="68912"/>
                </a:lnTo>
                <a:cubicBezTo>
                  <a:pt x="109893" y="68753"/>
                  <a:pt x="109924" y="68595"/>
                  <a:pt x="109956" y="68437"/>
                </a:cubicBezTo>
                <a:close/>
                <a:moveTo>
                  <a:pt x="109607" y="69323"/>
                </a:moveTo>
                <a:cubicBezTo>
                  <a:pt x="109607" y="69482"/>
                  <a:pt x="109576" y="69640"/>
                  <a:pt x="109544" y="69798"/>
                </a:cubicBezTo>
                <a:lnTo>
                  <a:pt x="109734" y="69830"/>
                </a:lnTo>
                <a:cubicBezTo>
                  <a:pt x="109766" y="69672"/>
                  <a:pt x="109766" y="69513"/>
                  <a:pt x="109798" y="69355"/>
                </a:cubicBezTo>
                <a:lnTo>
                  <a:pt x="109607" y="69323"/>
                </a:lnTo>
                <a:close/>
                <a:moveTo>
                  <a:pt x="109481" y="70242"/>
                </a:moveTo>
                <a:cubicBezTo>
                  <a:pt x="109449" y="70400"/>
                  <a:pt x="109417" y="70559"/>
                  <a:pt x="109386" y="70717"/>
                </a:cubicBezTo>
                <a:lnTo>
                  <a:pt x="109576" y="70749"/>
                </a:lnTo>
                <a:cubicBezTo>
                  <a:pt x="109607" y="70590"/>
                  <a:pt x="109607" y="70432"/>
                  <a:pt x="109639" y="70274"/>
                </a:cubicBezTo>
                <a:lnTo>
                  <a:pt x="109481" y="70242"/>
                </a:lnTo>
                <a:close/>
                <a:moveTo>
                  <a:pt x="109291" y="71160"/>
                </a:moveTo>
                <a:cubicBezTo>
                  <a:pt x="109259" y="71319"/>
                  <a:pt x="109227" y="71477"/>
                  <a:pt x="109196" y="71604"/>
                </a:cubicBezTo>
                <a:lnTo>
                  <a:pt x="109386" y="71635"/>
                </a:lnTo>
                <a:cubicBezTo>
                  <a:pt x="109417" y="71509"/>
                  <a:pt x="109449" y="71350"/>
                  <a:pt x="109481" y="71192"/>
                </a:cubicBezTo>
                <a:lnTo>
                  <a:pt x="109291" y="71160"/>
                </a:lnTo>
                <a:close/>
                <a:moveTo>
                  <a:pt x="109101" y="72079"/>
                </a:moveTo>
                <a:cubicBezTo>
                  <a:pt x="109069" y="72205"/>
                  <a:pt x="109037" y="72364"/>
                  <a:pt x="109006" y="72522"/>
                </a:cubicBezTo>
                <a:lnTo>
                  <a:pt x="109196" y="72554"/>
                </a:lnTo>
                <a:cubicBezTo>
                  <a:pt x="109227" y="72395"/>
                  <a:pt x="109259" y="72269"/>
                  <a:pt x="109291" y="72110"/>
                </a:cubicBezTo>
                <a:lnTo>
                  <a:pt x="109101" y="72079"/>
                </a:lnTo>
                <a:close/>
                <a:moveTo>
                  <a:pt x="108911" y="72965"/>
                </a:moveTo>
                <a:cubicBezTo>
                  <a:pt x="108879" y="73124"/>
                  <a:pt x="108847" y="73282"/>
                  <a:pt x="108816" y="73409"/>
                </a:cubicBezTo>
                <a:lnTo>
                  <a:pt x="109006" y="73472"/>
                </a:lnTo>
                <a:cubicBezTo>
                  <a:pt x="109037" y="73314"/>
                  <a:pt x="109069" y="73155"/>
                  <a:pt x="109101" y="72997"/>
                </a:cubicBezTo>
                <a:lnTo>
                  <a:pt x="108911" y="72965"/>
                </a:lnTo>
                <a:close/>
                <a:moveTo>
                  <a:pt x="108689" y="73884"/>
                </a:moveTo>
                <a:cubicBezTo>
                  <a:pt x="108657" y="74010"/>
                  <a:pt x="108626" y="74169"/>
                  <a:pt x="108594" y="74327"/>
                </a:cubicBezTo>
                <a:lnTo>
                  <a:pt x="108784" y="74359"/>
                </a:lnTo>
                <a:cubicBezTo>
                  <a:pt x="108816" y="74232"/>
                  <a:pt x="108847" y="74074"/>
                  <a:pt x="108879" y="73915"/>
                </a:cubicBezTo>
                <a:lnTo>
                  <a:pt x="108689" y="73884"/>
                </a:lnTo>
                <a:close/>
                <a:moveTo>
                  <a:pt x="108467" y="74771"/>
                </a:moveTo>
                <a:cubicBezTo>
                  <a:pt x="108436" y="74929"/>
                  <a:pt x="108404" y="75056"/>
                  <a:pt x="108372" y="75214"/>
                </a:cubicBezTo>
                <a:lnTo>
                  <a:pt x="108531" y="75277"/>
                </a:lnTo>
                <a:cubicBezTo>
                  <a:pt x="108562" y="75119"/>
                  <a:pt x="108626" y="74961"/>
                  <a:pt x="108657" y="74802"/>
                </a:cubicBezTo>
                <a:lnTo>
                  <a:pt x="108467" y="74771"/>
                </a:lnTo>
                <a:close/>
                <a:moveTo>
                  <a:pt x="108246" y="75657"/>
                </a:moveTo>
                <a:cubicBezTo>
                  <a:pt x="108182" y="75816"/>
                  <a:pt x="108151" y="75974"/>
                  <a:pt x="108119" y="76101"/>
                </a:cubicBezTo>
                <a:lnTo>
                  <a:pt x="108277" y="76164"/>
                </a:lnTo>
                <a:cubicBezTo>
                  <a:pt x="108341" y="76006"/>
                  <a:pt x="108372" y="75847"/>
                  <a:pt x="108404" y="75721"/>
                </a:cubicBezTo>
                <a:lnTo>
                  <a:pt x="108246" y="75657"/>
                </a:lnTo>
                <a:close/>
                <a:moveTo>
                  <a:pt x="107992" y="76544"/>
                </a:moveTo>
                <a:cubicBezTo>
                  <a:pt x="107929" y="76702"/>
                  <a:pt x="107897" y="76829"/>
                  <a:pt x="107834" y="76987"/>
                </a:cubicBezTo>
                <a:lnTo>
                  <a:pt x="108024" y="77051"/>
                </a:lnTo>
                <a:cubicBezTo>
                  <a:pt x="108056" y="76892"/>
                  <a:pt x="108119" y="76766"/>
                  <a:pt x="108151" y="76607"/>
                </a:cubicBezTo>
                <a:lnTo>
                  <a:pt x="107992" y="76544"/>
                </a:lnTo>
                <a:close/>
                <a:moveTo>
                  <a:pt x="107707" y="77431"/>
                </a:moveTo>
                <a:cubicBezTo>
                  <a:pt x="107676" y="77589"/>
                  <a:pt x="107612" y="77716"/>
                  <a:pt x="107581" y="77874"/>
                </a:cubicBezTo>
                <a:lnTo>
                  <a:pt x="107739" y="77937"/>
                </a:lnTo>
                <a:cubicBezTo>
                  <a:pt x="107802" y="77779"/>
                  <a:pt x="107834" y="77621"/>
                  <a:pt x="107897" y="77494"/>
                </a:cubicBezTo>
                <a:lnTo>
                  <a:pt x="107707" y="77431"/>
                </a:lnTo>
                <a:close/>
                <a:moveTo>
                  <a:pt x="107422" y="78317"/>
                </a:moveTo>
                <a:cubicBezTo>
                  <a:pt x="107391" y="78444"/>
                  <a:pt x="107327" y="78602"/>
                  <a:pt x="107296" y="78761"/>
                </a:cubicBezTo>
                <a:lnTo>
                  <a:pt x="107454" y="78792"/>
                </a:lnTo>
                <a:cubicBezTo>
                  <a:pt x="107517" y="78666"/>
                  <a:pt x="107549" y="78507"/>
                  <a:pt x="107612" y="78381"/>
                </a:cubicBezTo>
                <a:lnTo>
                  <a:pt x="107422" y="78317"/>
                </a:lnTo>
                <a:close/>
                <a:moveTo>
                  <a:pt x="107137" y="79172"/>
                </a:moveTo>
                <a:cubicBezTo>
                  <a:pt x="107074" y="79331"/>
                  <a:pt x="107042" y="79458"/>
                  <a:pt x="106979" y="79616"/>
                </a:cubicBezTo>
                <a:lnTo>
                  <a:pt x="107169" y="79679"/>
                </a:lnTo>
                <a:cubicBezTo>
                  <a:pt x="107201" y="79553"/>
                  <a:pt x="107264" y="79394"/>
                  <a:pt x="107327" y="79236"/>
                </a:cubicBezTo>
                <a:lnTo>
                  <a:pt x="107137" y="79172"/>
                </a:lnTo>
                <a:close/>
                <a:moveTo>
                  <a:pt x="106821" y="80059"/>
                </a:moveTo>
                <a:cubicBezTo>
                  <a:pt x="106789" y="80186"/>
                  <a:pt x="106726" y="80344"/>
                  <a:pt x="106662" y="80503"/>
                </a:cubicBezTo>
                <a:lnTo>
                  <a:pt x="106852" y="80566"/>
                </a:lnTo>
                <a:cubicBezTo>
                  <a:pt x="106884" y="80408"/>
                  <a:pt x="106947" y="80249"/>
                  <a:pt x="107011" y="80123"/>
                </a:cubicBezTo>
                <a:lnTo>
                  <a:pt x="106821" y="80059"/>
                </a:lnTo>
                <a:close/>
                <a:moveTo>
                  <a:pt x="106504" y="80914"/>
                </a:moveTo>
                <a:cubicBezTo>
                  <a:pt x="106441" y="81073"/>
                  <a:pt x="106409" y="81199"/>
                  <a:pt x="106346" y="81358"/>
                </a:cubicBezTo>
                <a:lnTo>
                  <a:pt x="106504" y="81421"/>
                </a:lnTo>
                <a:cubicBezTo>
                  <a:pt x="106567" y="81263"/>
                  <a:pt x="106631" y="81136"/>
                  <a:pt x="106694" y="80978"/>
                </a:cubicBezTo>
                <a:lnTo>
                  <a:pt x="106504" y="80914"/>
                </a:lnTo>
                <a:close/>
                <a:moveTo>
                  <a:pt x="106187" y="81769"/>
                </a:moveTo>
                <a:cubicBezTo>
                  <a:pt x="106124" y="81928"/>
                  <a:pt x="106061" y="82054"/>
                  <a:pt x="105997" y="82213"/>
                </a:cubicBezTo>
                <a:lnTo>
                  <a:pt x="106156" y="82276"/>
                </a:lnTo>
                <a:cubicBezTo>
                  <a:pt x="106219" y="82118"/>
                  <a:pt x="106282" y="81991"/>
                  <a:pt x="106346" y="81833"/>
                </a:cubicBezTo>
                <a:lnTo>
                  <a:pt x="106187" y="81769"/>
                </a:lnTo>
                <a:close/>
                <a:moveTo>
                  <a:pt x="105807" y="82624"/>
                </a:moveTo>
                <a:cubicBezTo>
                  <a:pt x="105776" y="82783"/>
                  <a:pt x="105712" y="82909"/>
                  <a:pt x="105649" y="83068"/>
                </a:cubicBezTo>
                <a:lnTo>
                  <a:pt x="105807" y="83131"/>
                </a:lnTo>
                <a:cubicBezTo>
                  <a:pt x="105871" y="82973"/>
                  <a:pt x="105934" y="82846"/>
                  <a:pt x="105997" y="82719"/>
                </a:cubicBezTo>
                <a:lnTo>
                  <a:pt x="105807" y="82624"/>
                </a:lnTo>
                <a:close/>
                <a:moveTo>
                  <a:pt x="105459" y="83479"/>
                </a:moveTo>
                <a:cubicBezTo>
                  <a:pt x="105396" y="83606"/>
                  <a:pt x="105332" y="83764"/>
                  <a:pt x="105269" y="83891"/>
                </a:cubicBezTo>
                <a:lnTo>
                  <a:pt x="105459" y="83986"/>
                </a:lnTo>
                <a:cubicBezTo>
                  <a:pt x="105491" y="83828"/>
                  <a:pt x="105554" y="83701"/>
                  <a:pt x="105617" y="83543"/>
                </a:cubicBezTo>
                <a:lnTo>
                  <a:pt x="105459" y="83479"/>
                </a:lnTo>
                <a:close/>
                <a:moveTo>
                  <a:pt x="105079" y="84335"/>
                </a:moveTo>
                <a:cubicBezTo>
                  <a:pt x="105015" y="84461"/>
                  <a:pt x="104952" y="84588"/>
                  <a:pt x="104889" y="84746"/>
                </a:cubicBezTo>
                <a:lnTo>
                  <a:pt x="105047" y="84810"/>
                </a:lnTo>
                <a:cubicBezTo>
                  <a:pt x="105110" y="84683"/>
                  <a:pt x="105174" y="84556"/>
                  <a:pt x="105269" y="84398"/>
                </a:cubicBezTo>
                <a:lnTo>
                  <a:pt x="105079" y="84335"/>
                </a:lnTo>
                <a:close/>
                <a:moveTo>
                  <a:pt x="104699" y="85158"/>
                </a:moveTo>
                <a:cubicBezTo>
                  <a:pt x="104635" y="85316"/>
                  <a:pt x="104572" y="85443"/>
                  <a:pt x="104509" y="85570"/>
                </a:cubicBezTo>
                <a:lnTo>
                  <a:pt x="104667" y="85665"/>
                </a:lnTo>
                <a:cubicBezTo>
                  <a:pt x="104730" y="85506"/>
                  <a:pt x="104794" y="85380"/>
                  <a:pt x="104857" y="85253"/>
                </a:cubicBezTo>
                <a:lnTo>
                  <a:pt x="104699" y="85158"/>
                </a:lnTo>
                <a:close/>
                <a:moveTo>
                  <a:pt x="104287" y="85981"/>
                </a:moveTo>
                <a:cubicBezTo>
                  <a:pt x="104224" y="86140"/>
                  <a:pt x="104160" y="86266"/>
                  <a:pt x="104097" y="86393"/>
                </a:cubicBezTo>
                <a:lnTo>
                  <a:pt x="104255" y="86488"/>
                </a:lnTo>
                <a:cubicBezTo>
                  <a:pt x="104319" y="86361"/>
                  <a:pt x="104382" y="86203"/>
                  <a:pt x="104445" y="86076"/>
                </a:cubicBezTo>
                <a:lnTo>
                  <a:pt x="104287" y="85981"/>
                </a:lnTo>
                <a:close/>
                <a:moveTo>
                  <a:pt x="103875" y="86805"/>
                </a:moveTo>
                <a:cubicBezTo>
                  <a:pt x="103812" y="86963"/>
                  <a:pt x="103749" y="87090"/>
                  <a:pt x="103654" y="87216"/>
                </a:cubicBezTo>
                <a:lnTo>
                  <a:pt x="103844" y="87311"/>
                </a:lnTo>
                <a:cubicBezTo>
                  <a:pt x="103907" y="87185"/>
                  <a:pt x="103970" y="87026"/>
                  <a:pt x="104034" y="86900"/>
                </a:cubicBezTo>
                <a:lnTo>
                  <a:pt x="103875" y="86805"/>
                </a:lnTo>
                <a:close/>
                <a:moveTo>
                  <a:pt x="103464" y="87628"/>
                </a:moveTo>
                <a:cubicBezTo>
                  <a:pt x="103369" y="87755"/>
                  <a:pt x="103305" y="87913"/>
                  <a:pt x="103242" y="88040"/>
                </a:cubicBezTo>
                <a:lnTo>
                  <a:pt x="103400" y="88135"/>
                </a:lnTo>
                <a:cubicBezTo>
                  <a:pt x="103464" y="88008"/>
                  <a:pt x="103527" y="87850"/>
                  <a:pt x="103622" y="87723"/>
                </a:cubicBezTo>
                <a:lnTo>
                  <a:pt x="103464" y="87628"/>
                </a:lnTo>
                <a:close/>
                <a:moveTo>
                  <a:pt x="103020" y="88451"/>
                </a:moveTo>
                <a:lnTo>
                  <a:pt x="102799" y="88863"/>
                </a:lnTo>
                <a:lnTo>
                  <a:pt x="102957" y="88927"/>
                </a:lnTo>
                <a:lnTo>
                  <a:pt x="103179" y="88546"/>
                </a:lnTo>
                <a:lnTo>
                  <a:pt x="103020" y="88451"/>
                </a:lnTo>
                <a:close/>
                <a:moveTo>
                  <a:pt x="102545" y="89243"/>
                </a:moveTo>
                <a:cubicBezTo>
                  <a:pt x="102482" y="89370"/>
                  <a:pt x="102419" y="89528"/>
                  <a:pt x="102324" y="89655"/>
                </a:cubicBezTo>
                <a:lnTo>
                  <a:pt x="102482" y="89750"/>
                </a:lnTo>
                <a:cubicBezTo>
                  <a:pt x="102577" y="89623"/>
                  <a:pt x="102640" y="89465"/>
                  <a:pt x="102735" y="89338"/>
                </a:cubicBezTo>
                <a:lnTo>
                  <a:pt x="102545" y="89243"/>
                </a:lnTo>
                <a:close/>
                <a:moveTo>
                  <a:pt x="102102" y="90067"/>
                </a:moveTo>
                <a:cubicBezTo>
                  <a:pt x="102007" y="90193"/>
                  <a:pt x="101944" y="90320"/>
                  <a:pt x="101849" y="90447"/>
                </a:cubicBezTo>
                <a:lnTo>
                  <a:pt x="102007" y="90542"/>
                </a:lnTo>
                <a:cubicBezTo>
                  <a:pt x="102102" y="90415"/>
                  <a:pt x="102165" y="90288"/>
                  <a:pt x="102260" y="90162"/>
                </a:cubicBezTo>
                <a:lnTo>
                  <a:pt x="102102" y="90067"/>
                </a:lnTo>
                <a:close/>
                <a:moveTo>
                  <a:pt x="101627" y="90827"/>
                </a:moveTo>
                <a:cubicBezTo>
                  <a:pt x="101532" y="90985"/>
                  <a:pt x="101469" y="91112"/>
                  <a:pt x="101374" y="91238"/>
                </a:cubicBezTo>
                <a:lnTo>
                  <a:pt x="101532" y="91333"/>
                </a:lnTo>
                <a:cubicBezTo>
                  <a:pt x="101595" y="91207"/>
                  <a:pt x="101690" y="91080"/>
                  <a:pt x="101785" y="90953"/>
                </a:cubicBezTo>
                <a:lnTo>
                  <a:pt x="101627" y="90827"/>
                </a:lnTo>
                <a:close/>
                <a:moveTo>
                  <a:pt x="101120" y="91618"/>
                </a:moveTo>
                <a:cubicBezTo>
                  <a:pt x="101057" y="91745"/>
                  <a:pt x="100962" y="91872"/>
                  <a:pt x="100867" y="92030"/>
                </a:cubicBezTo>
                <a:lnTo>
                  <a:pt x="101025" y="92125"/>
                </a:lnTo>
                <a:cubicBezTo>
                  <a:pt x="101120" y="91998"/>
                  <a:pt x="101184" y="91840"/>
                  <a:pt x="101279" y="91713"/>
                </a:cubicBezTo>
                <a:lnTo>
                  <a:pt x="101120" y="91618"/>
                </a:lnTo>
                <a:close/>
                <a:moveTo>
                  <a:pt x="100613" y="92410"/>
                </a:moveTo>
                <a:cubicBezTo>
                  <a:pt x="100550" y="92537"/>
                  <a:pt x="100455" y="92663"/>
                  <a:pt x="100360" y="92790"/>
                </a:cubicBezTo>
                <a:lnTo>
                  <a:pt x="100518" y="92885"/>
                </a:lnTo>
                <a:cubicBezTo>
                  <a:pt x="100613" y="92758"/>
                  <a:pt x="100677" y="92632"/>
                  <a:pt x="100772" y="92505"/>
                </a:cubicBezTo>
                <a:lnTo>
                  <a:pt x="100613" y="92410"/>
                </a:lnTo>
                <a:close/>
                <a:moveTo>
                  <a:pt x="100107" y="93170"/>
                </a:moveTo>
                <a:lnTo>
                  <a:pt x="99853" y="93550"/>
                </a:lnTo>
                <a:lnTo>
                  <a:pt x="100012" y="93645"/>
                </a:lnTo>
                <a:cubicBezTo>
                  <a:pt x="100075" y="93518"/>
                  <a:pt x="100170" y="93392"/>
                  <a:pt x="100265" y="93265"/>
                </a:cubicBezTo>
                <a:lnTo>
                  <a:pt x="100107" y="93170"/>
                </a:lnTo>
                <a:close/>
                <a:moveTo>
                  <a:pt x="99600" y="93930"/>
                </a:moveTo>
                <a:cubicBezTo>
                  <a:pt x="99505" y="94057"/>
                  <a:pt x="99410" y="94184"/>
                  <a:pt x="99315" y="94310"/>
                </a:cubicBezTo>
                <a:lnTo>
                  <a:pt x="99473" y="94405"/>
                </a:lnTo>
                <a:cubicBezTo>
                  <a:pt x="99568" y="94279"/>
                  <a:pt x="99632" y="94152"/>
                  <a:pt x="99727" y="94025"/>
                </a:cubicBezTo>
                <a:lnTo>
                  <a:pt x="99600" y="93930"/>
                </a:lnTo>
                <a:close/>
                <a:moveTo>
                  <a:pt x="99030" y="94690"/>
                </a:moveTo>
                <a:cubicBezTo>
                  <a:pt x="98967" y="94817"/>
                  <a:pt x="98872" y="94944"/>
                  <a:pt x="98777" y="95039"/>
                </a:cubicBezTo>
                <a:lnTo>
                  <a:pt x="98935" y="95165"/>
                </a:lnTo>
                <a:cubicBezTo>
                  <a:pt x="98998" y="95039"/>
                  <a:pt x="99093" y="94912"/>
                  <a:pt x="99188" y="94785"/>
                </a:cubicBezTo>
                <a:lnTo>
                  <a:pt x="99030" y="94690"/>
                </a:lnTo>
                <a:close/>
                <a:moveTo>
                  <a:pt x="98492" y="95419"/>
                </a:moveTo>
                <a:cubicBezTo>
                  <a:pt x="98397" y="95545"/>
                  <a:pt x="98302" y="95672"/>
                  <a:pt x="98207" y="95799"/>
                </a:cubicBezTo>
                <a:lnTo>
                  <a:pt x="98365" y="95894"/>
                </a:lnTo>
                <a:cubicBezTo>
                  <a:pt x="98460" y="95767"/>
                  <a:pt x="98555" y="95640"/>
                  <a:pt x="98650" y="95545"/>
                </a:cubicBezTo>
                <a:lnTo>
                  <a:pt x="98492" y="95419"/>
                </a:lnTo>
                <a:close/>
                <a:moveTo>
                  <a:pt x="97922" y="96147"/>
                </a:moveTo>
                <a:cubicBezTo>
                  <a:pt x="97827" y="96274"/>
                  <a:pt x="97732" y="96400"/>
                  <a:pt x="97637" y="96527"/>
                </a:cubicBezTo>
                <a:lnTo>
                  <a:pt x="97795" y="96622"/>
                </a:lnTo>
                <a:cubicBezTo>
                  <a:pt x="97890" y="96527"/>
                  <a:pt x="97985" y="96400"/>
                  <a:pt x="98080" y="96274"/>
                </a:cubicBezTo>
                <a:lnTo>
                  <a:pt x="97922" y="96147"/>
                </a:lnTo>
                <a:close/>
                <a:moveTo>
                  <a:pt x="97352" y="96875"/>
                </a:moveTo>
                <a:cubicBezTo>
                  <a:pt x="97257" y="97002"/>
                  <a:pt x="97162" y="97129"/>
                  <a:pt x="97067" y="97224"/>
                </a:cubicBezTo>
                <a:lnTo>
                  <a:pt x="97225" y="97350"/>
                </a:lnTo>
                <a:cubicBezTo>
                  <a:pt x="97320" y="97224"/>
                  <a:pt x="97415" y="97129"/>
                  <a:pt x="97510" y="97002"/>
                </a:cubicBezTo>
                <a:lnTo>
                  <a:pt x="97352" y="96875"/>
                </a:lnTo>
                <a:close/>
                <a:moveTo>
                  <a:pt x="96782" y="97604"/>
                </a:moveTo>
                <a:lnTo>
                  <a:pt x="96497" y="97952"/>
                </a:lnTo>
                <a:lnTo>
                  <a:pt x="96623" y="98079"/>
                </a:lnTo>
                <a:lnTo>
                  <a:pt x="96908" y="97730"/>
                </a:lnTo>
                <a:lnTo>
                  <a:pt x="96782" y="97604"/>
                </a:lnTo>
                <a:close/>
                <a:moveTo>
                  <a:pt x="96180" y="98300"/>
                </a:moveTo>
                <a:cubicBezTo>
                  <a:pt x="96085" y="98427"/>
                  <a:pt x="95990" y="98554"/>
                  <a:pt x="95895" y="98649"/>
                </a:cubicBezTo>
                <a:lnTo>
                  <a:pt x="96021" y="98776"/>
                </a:lnTo>
                <a:cubicBezTo>
                  <a:pt x="96116" y="98681"/>
                  <a:pt x="96211" y="98554"/>
                  <a:pt x="96338" y="98427"/>
                </a:cubicBezTo>
                <a:lnTo>
                  <a:pt x="96180" y="98300"/>
                </a:lnTo>
                <a:close/>
                <a:moveTo>
                  <a:pt x="95578" y="98997"/>
                </a:moveTo>
                <a:lnTo>
                  <a:pt x="95261" y="99346"/>
                </a:lnTo>
                <a:lnTo>
                  <a:pt x="95420" y="99472"/>
                </a:lnTo>
                <a:lnTo>
                  <a:pt x="95705" y="99124"/>
                </a:lnTo>
                <a:lnTo>
                  <a:pt x="95578" y="98997"/>
                </a:lnTo>
                <a:close/>
                <a:moveTo>
                  <a:pt x="94976" y="99694"/>
                </a:moveTo>
                <a:cubicBezTo>
                  <a:pt x="94850" y="99821"/>
                  <a:pt x="94755" y="99916"/>
                  <a:pt x="94660" y="100042"/>
                </a:cubicBezTo>
                <a:lnTo>
                  <a:pt x="94786" y="100169"/>
                </a:lnTo>
                <a:cubicBezTo>
                  <a:pt x="94881" y="100042"/>
                  <a:pt x="95008" y="99947"/>
                  <a:pt x="95103" y="99821"/>
                </a:cubicBezTo>
                <a:lnTo>
                  <a:pt x="94976" y="99694"/>
                </a:lnTo>
                <a:close/>
                <a:moveTo>
                  <a:pt x="94343" y="100391"/>
                </a:moveTo>
                <a:cubicBezTo>
                  <a:pt x="94216" y="100486"/>
                  <a:pt x="94121" y="100612"/>
                  <a:pt x="94026" y="100707"/>
                </a:cubicBezTo>
                <a:lnTo>
                  <a:pt x="94153" y="100834"/>
                </a:lnTo>
                <a:cubicBezTo>
                  <a:pt x="94248" y="100739"/>
                  <a:pt x="94375" y="100612"/>
                  <a:pt x="94470" y="100517"/>
                </a:cubicBezTo>
                <a:lnTo>
                  <a:pt x="94343" y="100391"/>
                </a:lnTo>
                <a:close/>
                <a:moveTo>
                  <a:pt x="93710" y="101056"/>
                </a:moveTo>
                <a:cubicBezTo>
                  <a:pt x="93583" y="101151"/>
                  <a:pt x="93488" y="101277"/>
                  <a:pt x="93361" y="101372"/>
                </a:cubicBezTo>
                <a:lnTo>
                  <a:pt x="93520" y="101499"/>
                </a:lnTo>
                <a:cubicBezTo>
                  <a:pt x="93615" y="101404"/>
                  <a:pt x="93710" y="101277"/>
                  <a:pt x="93836" y="101182"/>
                </a:cubicBezTo>
                <a:lnTo>
                  <a:pt x="93710" y="101056"/>
                </a:lnTo>
                <a:close/>
                <a:moveTo>
                  <a:pt x="93045" y="101721"/>
                </a:moveTo>
                <a:cubicBezTo>
                  <a:pt x="92950" y="101816"/>
                  <a:pt x="92823" y="101942"/>
                  <a:pt x="92728" y="102037"/>
                </a:cubicBezTo>
                <a:lnTo>
                  <a:pt x="92855" y="102164"/>
                </a:lnTo>
                <a:cubicBezTo>
                  <a:pt x="92950" y="102069"/>
                  <a:pt x="93076" y="101942"/>
                  <a:pt x="93171" y="101847"/>
                </a:cubicBezTo>
                <a:lnTo>
                  <a:pt x="93045" y="101721"/>
                </a:lnTo>
                <a:close/>
                <a:moveTo>
                  <a:pt x="92380" y="102354"/>
                </a:moveTo>
                <a:lnTo>
                  <a:pt x="92063" y="102671"/>
                </a:lnTo>
                <a:lnTo>
                  <a:pt x="92190" y="102829"/>
                </a:lnTo>
                <a:cubicBezTo>
                  <a:pt x="92285" y="102702"/>
                  <a:pt x="92411" y="102607"/>
                  <a:pt x="92506" y="102481"/>
                </a:cubicBezTo>
                <a:lnTo>
                  <a:pt x="92380" y="102354"/>
                </a:lnTo>
                <a:close/>
                <a:moveTo>
                  <a:pt x="91714" y="102987"/>
                </a:moveTo>
                <a:cubicBezTo>
                  <a:pt x="91619" y="103114"/>
                  <a:pt x="91493" y="103209"/>
                  <a:pt x="91398" y="103304"/>
                </a:cubicBezTo>
                <a:lnTo>
                  <a:pt x="91524" y="103463"/>
                </a:lnTo>
                <a:cubicBezTo>
                  <a:pt x="91619" y="103336"/>
                  <a:pt x="91746" y="103241"/>
                  <a:pt x="91841" y="103146"/>
                </a:cubicBezTo>
                <a:lnTo>
                  <a:pt x="91714" y="102987"/>
                </a:lnTo>
                <a:close/>
                <a:moveTo>
                  <a:pt x="91049" y="103621"/>
                </a:moveTo>
                <a:cubicBezTo>
                  <a:pt x="90923" y="103748"/>
                  <a:pt x="90828" y="103843"/>
                  <a:pt x="90701" y="103938"/>
                </a:cubicBezTo>
                <a:lnTo>
                  <a:pt x="90828" y="104096"/>
                </a:lnTo>
                <a:cubicBezTo>
                  <a:pt x="90954" y="103969"/>
                  <a:pt x="91049" y="103874"/>
                  <a:pt x="91176" y="103779"/>
                </a:cubicBezTo>
                <a:lnTo>
                  <a:pt x="91049" y="103621"/>
                </a:lnTo>
                <a:close/>
                <a:moveTo>
                  <a:pt x="90353" y="104254"/>
                </a:moveTo>
                <a:cubicBezTo>
                  <a:pt x="90226" y="104349"/>
                  <a:pt x="90131" y="104444"/>
                  <a:pt x="90004" y="104571"/>
                </a:cubicBezTo>
                <a:lnTo>
                  <a:pt x="90131" y="104698"/>
                </a:lnTo>
                <a:cubicBezTo>
                  <a:pt x="90258" y="104603"/>
                  <a:pt x="90353" y="104508"/>
                  <a:pt x="90479" y="104381"/>
                </a:cubicBezTo>
                <a:lnTo>
                  <a:pt x="90353" y="104254"/>
                </a:lnTo>
                <a:close/>
                <a:moveTo>
                  <a:pt x="89656" y="104856"/>
                </a:moveTo>
                <a:cubicBezTo>
                  <a:pt x="89529" y="104951"/>
                  <a:pt x="89434" y="105046"/>
                  <a:pt x="89308" y="105141"/>
                </a:cubicBezTo>
                <a:lnTo>
                  <a:pt x="89434" y="105299"/>
                </a:lnTo>
                <a:cubicBezTo>
                  <a:pt x="89529" y="105204"/>
                  <a:pt x="89656" y="105109"/>
                  <a:pt x="89783" y="105014"/>
                </a:cubicBezTo>
                <a:lnTo>
                  <a:pt x="89656" y="104856"/>
                </a:lnTo>
                <a:close/>
                <a:moveTo>
                  <a:pt x="88959" y="105458"/>
                </a:moveTo>
                <a:lnTo>
                  <a:pt x="88579" y="105743"/>
                </a:lnTo>
                <a:lnTo>
                  <a:pt x="88706" y="105901"/>
                </a:lnTo>
                <a:lnTo>
                  <a:pt x="89054" y="105584"/>
                </a:lnTo>
                <a:lnTo>
                  <a:pt x="88959" y="105458"/>
                </a:lnTo>
                <a:close/>
                <a:moveTo>
                  <a:pt x="88231" y="106059"/>
                </a:moveTo>
                <a:cubicBezTo>
                  <a:pt x="88104" y="106154"/>
                  <a:pt x="88009" y="106249"/>
                  <a:pt x="87883" y="106344"/>
                </a:cubicBezTo>
                <a:lnTo>
                  <a:pt x="87978" y="106471"/>
                </a:lnTo>
                <a:cubicBezTo>
                  <a:pt x="88104" y="106376"/>
                  <a:pt x="88231" y="106281"/>
                  <a:pt x="88358" y="106186"/>
                </a:cubicBezTo>
                <a:lnTo>
                  <a:pt x="88231" y="106059"/>
                </a:lnTo>
                <a:close/>
                <a:moveTo>
                  <a:pt x="87502" y="106629"/>
                </a:moveTo>
                <a:cubicBezTo>
                  <a:pt x="87376" y="106724"/>
                  <a:pt x="87281" y="106819"/>
                  <a:pt x="87154" y="106914"/>
                </a:cubicBezTo>
                <a:lnTo>
                  <a:pt x="87249" y="107041"/>
                </a:lnTo>
                <a:cubicBezTo>
                  <a:pt x="87376" y="106946"/>
                  <a:pt x="87502" y="106851"/>
                  <a:pt x="87629" y="106756"/>
                </a:cubicBezTo>
                <a:lnTo>
                  <a:pt x="87502" y="106629"/>
                </a:lnTo>
                <a:close/>
                <a:moveTo>
                  <a:pt x="86774" y="107199"/>
                </a:moveTo>
                <a:cubicBezTo>
                  <a:pt x="86647" y="107263"/>
                  <a:pt x="86521" y="107358"/>
                  <a:pt x="86394" y="107453"/>
                </a:cubicBezTo>
                <a:lnTo>
                  <a:pt x="86521" y="107611"/>
                </a:lnTo>
                <a:cubicBezTo>
                  <a:pt x="86647" y="107516"/>
                  <a:pt x="86774" y="107421"/>
                  <a:pt x="86901" y="107326"/>
                </a:cubicBezTo>
                <a:lnTo>
                  <a:pt x="86774" y="107199"/>
                </a:lnTo>
                <a:close/>
                <a:moveTo>
                  <a:pt x="86046" y="107738"/>
                </a:moveTo>
                <a:cubicBezTo>
                  <a:pt x="85919" y="107833"/>
                  <a:pt x="85792" y="107928"/>
                  <a:pt x="85666" y="108023"/>
                </a:cubicBezTo>
                <a:lnTo>
                  <a:pt x="85761" y="108150"/>
                </a:lnTo>
                <a:lnTo>
                  <a:pt x="86141" y="107896"/>
                </a:lnTo>
                <a:lnTo>
                  <a:pt x="86046" y="107738"/>
                </a:lnTo>
                <a:close/>
                <a:moveTo>
                  <a:pt x="85286" y="108276"/>
                </a:moveTo>
                <a:cubicBezTo>
                  <a:pt x="85159" y="108371"/>
                  <a:pt x="85032" y="108466"/>
                  <a:pt x="84906" y="108561"/>
                </a:cubicBezTo>
                <a:lnTo>
                  <a:pt x="85001" y="108688"/>
                </a:lnTo>
                <a:cubicBezTo>
                  <a:pt x="85127" y="108625"/>
                  <a:pt x="85254" y="108530"/>
                  <a:pt x="85381" y="108435"/>
                </a:cubicBezTo>
                <a:lnTo>
                  <a:pt x="85286" y="108276"/>
                </a:lnTo>
                <a:close/>
                <a:moveTo>
                  <a:pt x="84526" y="108815"/>
                </a:moveTo>
                <a:cubicBezTo>
                  <a:pt x="84399" y="108910"/>
                  <a:pt x="84272" y="108973"/>
                  <a:pt x="84146" y="109068"/>
                </a:cubicBezTo>
                <a:lnTo>
                  <a:pt x="84241" y="109226"/>
                </a:lnTo>
                <a:cubicBezTo>
                  <a:pt x="84367" y="109131"/>
                  <a:pt x="84494" y="109068"/>
                  <a:pt x="84621" y="108973"/>
                </a:cubicBezTo>
                <a:lnTo>
                  <a:pt x="84526" y="108815"/>
                </a:lnTo>
                <a:close/>
                <a:moveTo>
                  <a:pt x="83766" y="109321"/>
                </a:moveTo>
                <a:cubicBezTo>
                  <a:pt x="83639" y="109416"/>
                  <a:pt x="83512" y="109511"/>
                  <a:pt x="83354" y="109575"/>
                </a:cubicBezTo>
                <a:lnTo>
                  <a:pt x="83481" y="109733"/>
                </a:lnTo>
                <a:cubicBezTo>
                  <a:pt x="83607" y="109670"/>
                  <a:pt x="83734" y="109575"/>
                  <a:pt x="83861" y="109480"/>
                </a:cubicBezTo>
                <a:lnTo>
                  <a:pt x="83766" y="109321"/>
                </a:lnTo>
                <a:close/>
                <a:moveTo>
                  <a:pt x="82974" y="109828"/>
                </a:moveTo>
                <a:lnTo>
                  <a:pt x="82594" y="110081"/>
                </a:lnTo>
                <a:lnTo>
                  <a:pt x="82689" y="110240"/>
                </a:lnTo>
                <a:cubicBezTo>
                  <a:pt x="82815" y="110176"/>
                  <a:pt x="82942" y="110081"/>
                  <a:pt x="83069" y="109986"/>
                </a:cubicBezTo>
                <a:lnTo>
                  <a:pt x="82974" y="109828"/>
                </a:lnTo>
                <a:close/>
                <a:moveTo>
                  <a:pt x="82182" y="110335"/>
                </a:moveTo>
                <a:cubicBezTo>
                  <a:pt x="82055" y="110398"/>
                  <a:pt x="81929" y="110493"/>
                  <a:pt x="81802" y="110588"/>
                </a:cubicBezTo>
                <a:lnTo>
                  <a:pt x="81897" y="110746"/>
                </a:lnTo>
                <a:cubicBezTo>
                  <a:pt x="82024" y="110651"/>
                  <a:pt x="82150" y="110556"/>
                  <a:pt x="82309" y="110493"/>
                </a:cubicBezTo>
                <a:lnTo>
                  <a:pt x="82182" y="110335"/>
                </a:lnTo>
                <a:close/>
                <a:moveTo>
                  <a:pt x="81390" y="110810"/>
                </a:moveTo>
                <a:cubicBezTo>
                  <a:pt x="81264" y="110905"/>
                  <a:pt x="81137" y="110968"/>
                  <a:pt x="81010" y="111063"/>
                </a:cubicBezTo>
                <a:lnTo>
                  <a:pt x="81105" y="111221"/>
                </a:lnTo>
                <a:cubicBezTo>
                  <a:pt x="81232" y="111126"/>
                  <a:pt x="81359" y="111063"/>
                  <a:pt x="81485" y="110968"/>
                </a:cubicBezTo>
                <a:lnTo>
                  <a:pt x="81390" y="110810"/>
                </a:lnTo>
                <a:close/>
                <a:moveTo>
                  <a:pt x="80599" y="111285"/>
                </a:moveTo>
                <a:cubicBezTo>
                  <a:pt x="80472" y="111348"/>
                  <a:pt x="80345" y="111443"/>
                  <a:pt x="80187" y="111506"/>
                </a:cubicBezTo>
                <a:lnTo>
                  <a:pt x="80282" y="111665"/>
                </a:lnTo>
                <a:cubicBezTo>
                  <a:pt x="80440" y="111601"/>
                  <a:pt x="80567" y="111538"/>
                  <a:pt x="80694" y="111443"/>
                </a:cubicBezTo>
                <a:lnTo>
                  <a:pt x="80599" y="111285"/>
                </a:lnTo>
                <a:close/>
                <a:moveTo>
                  <a:pt x="79807" y="111728"/>
                </a:moveTo>
                <a:cubicBezTo>
                  <a:pt x="79649" y="111823"/>
                  <a:pt x="79522" y="111886"/>
                  <a:pt x="79395" y="111981"/>
                </a:cubicBezTo>
                <a:lnTo>
                  <a:pt x="79490" y="112140"/>
                </a:lnTo>
                <a:cubicBezTo>
                  <a:pt x="79617" y="112045"/>
                  <a:pt x="79744" y="111981"/>
                  <a:pt x="79870" y="111918"/>
                </a:cubicBezTo>
                <a:lnTo>
                  <a:pt x="79807" y="111728"/>
                </a:lnTo>
                <a:close/>
                <a:moveTo>
                  <a:pt x="78984" y="112171"/>
                </a:moveTo>
                <a:cubicBezTo>
                  <a:pt x="78857" y="112266"/>
                  <a:pt x="78698" y="112330"/>
                  <a:pt x="78572" y="112393"/>
                </a:cubicBezTo>
                <a:lnTo>
                  <a:pt x="78667" y="112583"/>
                </a:lnTo>
                <a:cubicBezTo>
                  <a:pt x="78793" y="112488"/>
                  <a:pt x="78920" y="112425"/>
                  <a:pt x="79079" y="112361"/>
                </a:cubicBezTo>
                <a:lnTo>
                  <a:pt x="78984" y="112171"/>
                </a:lnTo>
                <a:close/>
                <a:moveTo>
                  <a:pt x="78160" y="112615"/>
                </a:moveTo>
                <a:cubicBezTo>
                  <a:pt x="78033" y="112678"/>
                  <a:pt x="77875" y="112773"/>
                  <a:pt x="77748" y="112837"/>
                </a:cubicBezTo>
                <a:lnTo>
                  <a:pt x="77843" y="112995"/>
                </a:lnTo>
                <a:cubicBezTo>
                  <a:pt x="77970" y="112932"/>
                  <a:pt x="78097" y="112868"/>
                  <a:pt x="78255" y="112773"/>
                </a:cubicBezTo>
                <a:lnTo>
                  <a:pt x="78160" y="112615"/>
                </a:lnTo>
                <a:close/>
                <a:moveTo>
                  <a:pt x="77337" y="113027"/>
                </a:moveTo>
                <a:cubicBezTo>
                  <a:pt x="77210" y="113122"/>
                  <a:pt x="77052" y="113185"/>
                  <a:pt x="76925" y="113248"/>
                </a:cubicBezTo>
                <a:lnTo>
                  <a:pt x="76988" y="113407"/>
                </a:lnTo>
                <a:cubicBezTo>
                  <a:pt x="77147" y="113343"/>
                  <a:pt x="77273" y="113280"/>
                  <a:pt x="77432" y="113217"/>
                </a:cubicBezTo>
                <a:lnTo>
                  <a:pt x="77337" y="113027"/>
                </a:lnTo>
                <a:close/>
                <a:moveTo>
                  <a:pt x="76513" y="113438"/>
                </a:moveTo>
                <a:cubicBezTo>
                  <a:pt x="76355" y="113502"/>
                  <a:pt x="76228" y="113565"/>
                  <a:pt x="76070" y="113660"/>
                </a:cubicBezTo>
                <a:lnTo>
                  <a:pt x="76165" y="113818"/>
                </a:lnTo>
                <a:cubicBezTo>
                  <a:pt x="76292" y="113755"/>
                  <a:pt x="76450" y="113692"/>
                  <a:pt x="76577" y="113628"/>
                </a:cubicBezTo>
                <a:lnTo>
                  <a:pt x="76513" y="113438"/>
                </a:lnTo>
                <a:close/>
                <a:moveTo>
                  <a:pt x="75658" y="113850"/>
                </a:moveTo>
                <a:cubicBezTo>
                  <a:pt x="75532" y="113913"/>
                  <a:pt x="75373" y="113977"/>
                  <a:pt x="75247" y="114040"/>
                </a:cubicBezTo>
                <a:lnTo>
                  <a:pt x="75310" y="114198"/>
                </a:lnTo>
                <a:lnTo>
                  <a:pt x="75753" y="114008"/>
                </a:lnTo>
                <a:lnTo>
                  <a:pt x="75658" y="113850"/>
                </a:lnTo>
                <a:close/>
                <a:moveTo>
                  <a:pt x="74803" y="114230"/>
                </a:moveTo>
                <a:cubicBezTo>
                  <a:pt x="74677" y="114293"/>
                  <a:pt x="74518" y="114357"/>
                  <a:pt x="74391" y="114388"/>
                </a:cubicBezTo>
                <a:lnTo>
                  <a:pt x="74455" y="114578"/>
                </a:lnTo>
                <a:cubicBezTo>
                  <a:pt x="74613" y="114515"/>
                  <a:pt x="74740" y="114452"/>
                  <a:pt x="74898" y="114388"/>
                </a:cubicBezTo>
                <a:lnTo>
                  <a:pt x="74803" y="114230"/>
                </a:lnTo>
                <a:close/>
                <a:moveTo>
                  <a:pt x="73948" y="114578"/>
                </a:moveTo>
                <a:lnTo>
                  <a:pt x="73536" y="114768"/>
                </a:lnTo>
                <a:lnTo>
                  <a:pt x="73600" y="114927"/>
                </a:lnTo>
                <a:cubicBezTo>
                  <a:pt x="73758" y="114863"/>
                  <a:pt x="73885" y="114832"/>
                  <a:pt x="74043" y="114768"/>
                </a:cubicBezTo>
                <a:lnTo>
                  <a:pt x="73948" y="114578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4"/>
          <p:cNvSpPr/>
          <p:nvPr/>
        </p:nvSpPr>
        <p:spPr>
          <a:xfrm>
            <a:off x="5526912" y="4476625"/>
            <a:ext cx="9169" cy="10162"/>
          </a:xfrm>
          <a:custGeom>
            <a:avLst/>
            <a:gdLst/>
            <a:ahLst/>
            <a:cxnLst/>
            <a:rect l="l" t="t" r="r" b="b"/>
            <a:pathLst>
              <a:path w="286" h="317" extrusionOk="0">
                <a:moveTo>
                  <a:pt x="127" y="0"/>
                </a:moveTo>
                <a:cubicBezTo>
                  <a:pt x="96" y="64"/>
                  <a:pt x="64" y="159"/>
                  <a:pt x="1" y="222"/>
                </a:cubicBezTo>
                <a:lnTo>
                  <a:pt x="159" y="317"/>
                </a:lnTo>
                <a:cubicBezTo>
                  <a:pt x="223" y="254"/>
                  <a:pt x="254" y="190"/>
                  <a:pt x="286" y="95"/>
                </a:cubicBezTo>
                <a:lnTo>
                  <a:pt x="127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4"/>
          <p:cNvSpPr/>
          <p:nvPr/>
        </p:nvSpPr>
        <p:spPr>
          <a:xfrm>
            <a:off x="5162367" y="1441152"/>
            <a:ext cx="8175" cy="7149"/>
          </a:xfrm>
          <a:custGeom>
            <a:avLst/>
            <a:gdLst/>
            <a:ahLst/>
            <a:cxnLst/>
            <a:rect l="l" t="t" r="r" b="b"/>
            <a:pathLst>
              <a:path w="255" h="223" extrusionOk="0">
                <a:moveTo>
                  <a:pt x="64" y="0"/>
                </a:moveTo>
                <a:lnTo>
                  <a:pt x="1" y="159"/>
                </a:lnTo>
                <a:cubicBezTo>
                  <a:pt x="64" y="190"/>
                  <a:pt x="128" y="190"/>
                  <a:pt x="191" y="222"/>
                </a:cubicBezTo>
                <a:lnTo>
                  <a:pt x="254" y="95"/>
                </a:lnTo>
                <a:cubicBezTo>
                  <a:pt x="191" y="64"/>
                  <a:pt x="128" y="32"/>
                  <a:pt x="64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4"/>
          <p:cNvSpPr/>
          <p:nvPr/>
        </p:nvSpPr>
        <p:spPr>
          <a:xfrm>
            <a:off x="2782675" y="1291923"/>
            <a:ext cx="2369594" cy="3376649"/>
          </a:xfrm>
          <a:custGeom>
            <a:avLst/>
            <a:gdLst/>
            <a:ahLst/>
            <a:cxnLst/>
            <a:rect l="l" t="t" r="r" b="b"/>
            <a:pathLst>
              <a:path w="73917" h="105331" extrusionOk="0">
                <a:moveTo>
                  <a:pt x="51178" y="32"/>
                </a:moveTo>
                <a:lnTo>
                  <a:pt x="51210" y="190"/>
                </a:lnTo>
                <a:lnTo>
                  <a:pt x="51590" y="190"/>
                </a:lnTo>
                <a:lnTo>
                  <a:pt x="51590" y="32"/>
                </a:lnTo>
                <a:close/>
                <a:moveTo>
                  <a:pt x="52001" y="32"/>
                </a:moveTo>
                <a:lnTo>
                  <a:pt x="52001" y="190"/>
                </a:lnTo>
                <a:lnTo>
                  <a:pt x="52413" y="190"/>
                </a:lnTo>
                <a:lnTo>
                  <a:pt x="52413" y="32"/>
                </a:lnTo>
                <a:close/>
                <a:moveTo>
                  <a:pt x="52825" y="0"/>
                </a:moveTo>
                <a:lnTo>
                  <a:pt x="52825" y="158"/>
                </a:lnTo>
                <a:cubicBezTo>
                  <a:pt x="52951" y="158"/>
                  <a:pt x="53110" y="190"/>
                  <a:pt x="53236" y="190"/>
                </a:cubicBezTo>
                <a:lnTo>
                  <a:pt x="53236" y="32"/>
                </a:lnTo>
                <a:cubicBezTo>
                  <a:pt x="53110" y="32"/>
                  <a:pt x="52951" y="32"/>
                  <a:pt x="52825" y="0"/>
                </a:cubicBezTo>
                <a:close/>
                <a:moveTo>
                  <a:pt x="53648" y="32"/>
                </a:moveTo>
                <a:lnTo>
                  <a:pt x="53648" y="190"/>
                </a:lnTo>
                <a:lnTo>
                  <a:pt x="54060" y="190"/>
                </a:lnTo>
                <a:lnTo>
                  <a:pt x="54060" y="32"/>
                </a:lnTo>
                <a:close/>
                <a:moveTo>
                  <a:pt x="50354" y="63"/>
                </a:moveTo>
                <a:lnTo>
                  <a:pt x="50386" y="222"/>
                </a:lnTo>
                <a:lnTo>
                  <a:pt x="50798" y="222"/>
                </a:lnTo>
                <a:lnTo>
                  <a:pt x="50766" y="63"/>
                </a:lnTo>
                <a:close/>
                <a:moveTo>
                  <a:pt x="54471" y="32"/>
                </a:moveTo>
                <a:lnTo>
                  <a:pt x="54471" y="190"/>
                </a:lnTo>
                <a:cubicBezTo>
                  <a:pt x="54598" y="222"/>
                  <a:pt x="54725" y="222"/>
                  <a:pt x="54851" y="222"/>
                </a:cubicBezTo>
                <a:lnTo>
                  <a:pt x="54883" y="63"/>
                </a:lnTo>
                <a:cubicBezTo>
                  <a:pt x="54725" y="63"/>
                  <a:pt x="54598" y="63"/>
                  <a:pt x="54471" y="32"/>
                </a:cubicBezTo>
                <a:close/>
                <a:moveTo>
                  <a:pt x="55295" y="95"/>
                </a:moveTo>
                <a:lnTo>
                  <a:pt x="55263" y="253"/>
                </a:lnTo>
                <a:lnTo>
                  <a:pt x="55675" y="253"/>
                </a:lnTo>
                <a:lnTo>
                  <a:pt x="55707" y="95"/>
                </a:lnTo>
                <a:close/>
                <a:moveTo>
                  <a:pt x="49563" y="95"/>
                </a:moveTo>
                <a:lnTo>
                  <a:pt x="49563" y="285"/>
                </a:lnTo>
                <a:cubicBezTo>
                  <a:pt x="49689" y="253"/>
                  <a:pt x="49848" y="253"/>
                  <a:pt x="49974" y="253"/>
                </a:cubicBezTo>
                <a:lnTo>
                  <a:pt x="49974" y="95"/>
                </a:lnTo>
                <a:close/>
                <a:moveTo>
                  <a:pt x="49151" y="127"/>
                </a:moveTo>
                <a:cubicBezTo>
                  <a:pt x="49024" y="127"/>
                  <a:pt x="48866" y="158"/>
                  <a:pt x="48739" y="158"/>
                </a:cubicBezTo>
                <a:lnTo>
                  <a:pt x="48739" y="317"/>
                </a:lnTo>
                <a:cubicBezTo>
                  <a:pt x="48898" y="317"/>
                  <a:pt x="49024" y="285"/>
                  <a:pt x="49151" y="285"/>
                </a:cubicBezTo>
                <a:lnTo>
                  <a:pt x="49151" y="127"/>
                </a:lnTo>
                <a:close/>
                <a:moveTo>
                  <a:pt x="56087" y="127"/>
                </a:moveTo>
                <a:lnTo>
                  <a:pt x="56087" y="285"/>
                </a:lnTo>
                <a:cubicBezTo>
                  <a:pt x="56213" y="285"/>
                  <a:pt x="56372" y="317"/>
                  <a:pt x="56498" y="317"/>
                </a:cubicBezTo>
                <a:lnTo>
                  <a:pt x="56498" y="158"/>
                </a:lnTo>
                <a:cubicBezTo>
                  <a:pt x="56372" y="158"/>
                  <a:pt x="56245" y="127"/>
                  <a:pt x="56087" y="127"/>
                </a:cubicBezTo>
                <a:close/>
                <a:moveTo>
                  <a:pt x="48328" y="190"/>
                </a:moveTo>
                <a:cubicBezTo>
                  <a:pt x="48201" y="190"/>
                  <a:pt x="48074" y="222"/>
                  <a:pt x="47916" y="222"/>
                </a:cubicBezTo>
                <a:lnTo>
                  <a:pt x="47948" y="380"/>
                </a:lnTo>
                <a:cubicBezTo>
                  <a:pt x="48074" y="380"/>
                  <a:pt x="48201" y="380"/>
                  <a:pt x="48328" y="348"/>
                </a:cubicBezTo>
                <a:lnTo>
                  <a:pt x="48328" y="190"/>
                </a:lnTo>
                <a:close/>
                <a:moveTo>
                  <a:pt x="56910" y="190"/>
                </a:moveTo>
                <a:lnTo>
                  <a:pt x="56910" y="348"/>
                </a:lnTo>
                <a:cubicBezTo>
                  <a:pt x="57037" y="348"/>
                  <a:pt x="57163" y="380"/>
                  <a:pt x="57290" y="380"/>
                </a:cubicBezTo>
                <a:lnTo>
                  <a:pt x="57322" y="222"/>
                </a:lnTo>
                <a:cubicBezTo>
                  <a:pt x="57195" y="222"/>
                  <a:pt x="57068" y="190"/>
                  <a:pt x="56910" y="190"/>
                </a:cubicBezTo>
                <a:close/>
                <a:moveTo>
                  <a:pt x="57733" y="253"/>
                </a:moveTo>
                <a:lnTo>
                  <a:pt x="57702" y="412"/>
                </a:lnTo>
                <a:cubicBezTo>
                  <a:pt x="57860" y="443"/>
                  <a:pt x="57987" y="443"/>
                  <a:pt x="58113" y="443"/>
                </a:cubicBezTo>
                <a:lnTo>
                  <a:pt x="58145" y="285"/>
                </a:lnTo>
                <a:cubicBezTo>
                  <a:pt x="58018" y="285"/>
                  <a:pt x="57860" y="285"/>
                  <a:pt x="57733" y="253"/>
                </a:cubicBezTo>
                <a:close/>
                <a:moveTo>
                  <a:pt x="47504" y="253"/>
                </a:moveTo>
                <a:cubicBezTo>
                  <a:pt x="47378" y="285"/>
                  <a:pt x="47251" y="285"/>
                  <a:pt x="47124" y="317"/>
                </a:cubicBezTo>
                <a:lnTo>
                  <a:pt x="47124" y="475"/>
                </a:lnTo>
                <a:cubicBezTo>
                  <a:pt x="47251" y="443"/>
                  <a:pt x="47409" y="443"/>
                  <a:pt x="47536" y="443"/>
                </a:cubicBezTo>
                <a:lnTo>
                  <a:pt x="47504" y="253"/>
                </a:lnTo>
                <a:close/>
                <a:moveTo>
                  <a:pt x="58557" y="348"/>
                </a:moveTo>
                <a:lnTo>
                  <a:pt x="58525" y="507"/>
                </a:lnTo>
                <a:lnTo>
                  <a:pt x="58937" y="539"/>
                </a:lnTo>
                <a:lnTo>
                  <a:pt x="58968" y="380"/>
                </a:lnTo>
                <a:cubicBezTo>
                  <a:pt x="58810" y="380"/>
                  <a:pt x="58683" y="348"/>
                  <a:pt x="58557" y="348"/>
                </a:cubicBezTo>
                <a:close/>
                <a:moveTo>
                  <a:pt x="46713" y="348"/>
                </a:moveTo>
                <a:lnTo>
                  <a:pt x="46301" y="412"/>
                </a:lnTo>
                <a:lnTo>
                  <a:pt x="46332" y="570"/>
                </a:lnTo>
                <a:lnTo>
                  <a:pt x="46713" y="507"/>
                </a:lnTo>
                <a:lnTo>
                  <a:pt x="46713" y="348"/>
                </a:lnTo>
                <a:close/>
                <a:moveTo>
                  <a:pt x="45889" y="443"/>
                </a:moveTo>
                <a:cubicBezTo>
                  <a:pt x="45762" y="475"/>
                  <a:pt x="45636" y="475"/>
                  <a:pt x="45477" y="507"/>
                </a:cubicBezTo>
                <a:lnTo>
                  <a:pt x="45509" y="665"/>
                </a:lnTo>
                <a:cubicBezTo>
                  <a:pt x="45636" y="634"/>
                  <a:pt x="45762" y="634"/>
                  <a:pt x="45921" y="602"/>
                </a:cubicBezTo>
                <a:lnTo>
                  <a:pt x="45889" y="443"/>
                </a:lnTo>
                <a:close/>
                <a:moveTo>
                  <a:pt x="59348" y="443"/>
                </a:moveTo>
                <a:lnTo>
                  <a:pt x="59348" y="602"/>
                </a:lnTo>
                <a:cubicBezTo>
                  <a:pt x="59475" y="634"/>
                  <a:pt x="59602" y="634"/>
                  <a:pt x="59729" y="665"/>
                </a:cubicBezTo>
                <a:lnTo>
                  <a:pt x="59760" y="507"/>
                </a:lnTo>
                <a:cubicBezTo>
                  <a:pt x="59633" y="475"/>
                  <a:pt x="59507" y="443"/>
                  <a:pt x="59348" y="443"/>
                </a:cubicBezTo>
                <a:close/>
                <a:moveTo>
                  <a:pt x="60172" y="539"/>
                </a:moveTo>
                <a:lnTo>
                  <a:pt x="60140" y="697"/>
                </a:lnTo>
                <a:lnTo>
                  <a:pt x="60552" y="760"/>
                </a:lnTo>
                <a:lnTo>
                  <a:pt x="60584" y="602"/>
                </a:lnTo>
                <a:lnTo>
                  <a:pt x="60172" y="539"/>
                </a:lnTo>
                <a:close/>
                <a:moveTo>
                  <a:pt x="45066" y="570"/>
                </a:moveTo>
                <a:lnTo>
                  <a:pt x="44686" y="634"/>
                </a:lnTo>
                <a:lnTo>
                  <a:pt x="44686" y="792"/>
                </a:lnTo>
                <a:lnTo>
                  <a:pt x="45097" y="729"/>
                </a:lnTo>
                <a:lnTo>
                  <a:pt x="45066" y="570"/>
                </a:lnTo>
                <a:close/>
                <a:moveTo>
                  <a:pt x="44274" y="697"/>
                </a:moveTo>
                <a:cubicBezTo>
                  <a:pt x="44147" y="697"/>
                  <a:pt x="43989" y="729"/>
                  <a:pt x="43862" y="760"/>
                </a:cubicBezTo>
                <a:lnTo>
                  <a:pt x="43894" y="919"/>
                </a:lnTo>
                <a:cubicBezTo>
                  <a:pt x="44021" y="887"/>
                  <a:pt x="44179" y="855"/>
                  <a:pt x="44306" y="855"/>
                </a:cubicBezTo>
                <a:lnTo>
                  <a:pt x="44274" y="697"/>
                </a:lnTo>
                <a:close/>
                <a:moveTo>
                  <a:pt x="60964" y="665"/>
                </a:moveTo>
                <a:lnTo>
                  <a:pt x="60964" y="824"/>
                </a:lnTo>
                <a:cubicBezTo>
                  <a:pt x="61090" y="855"/>
                  <a:pt x="61217" y="887"/>
                  <a:pt x="61344" y="919"/>
                </a:cubicBezTo>
                <a:lnTo>
                  <a:pt x="61375" y="729"/>
                </a:lnTo>
                <a:cubicBezTo>
                  <a:pt x="61249" y="729"/>
                  <a:pt x="61122" y="697"/>
                  <a:pt x="60964" y="665"/>
                </a:cubicBezTo>
                <a:close/>
                <a:moveTo>
                  <a:pt x="43451" y="824"/>
                </a:moveTo>
                <a:cubicBezTo>
                  <a:pt x="43324" y="855"/>
                  <a:pt x="43197" y="855"/>
                  <a:pt x="43071" y="887"/>
                </a:cubicBezTo>
                <a:lnTo>
                  <a:pt x="43102" y="1045"/>
                </a:lnTo>
                <a:cubicBezTo>
                  <a:pt x="43229" y="1014"/>
                  <a:pt x="43356" y="1014"/>
                  <a:pt x="43482" y="982"/>
                </a:cubicBezTo>
                <a:lnTo>
                  <a:pt x="43451" y="824"/>
                </a:lnTo>
                <a:close/>
                <a:moveTo>
                  <a:pt x="61787" y="792"/>
                </a:moveTo>
                <a:lnTo>
                  <a:pt x="61755" y="982"/>
                </a:lnTo>
                <a:lnTo>
                  <a:pt x="62167" y="1045"/>
                </a:lnTo>
                <a:lnTo>
                  <a:pt x="62199" y="887"/>
                </a:lnTo>
                <a:lnTo>
                  <a:pt x="61787" y="792"/>
                </a:lnTo>
                <a:close/>
                <a:moveTo>
                  <a:pt x="42659" y="950"/>
                </a:moveTo>
                <a:cubicBezTo>
                  <a:pt x="42532" y="982"/>
                  <a:pt x="42406" y="1014"/>
                  <a:pt x="42247" y="1045"/>
                </a:cubicBezTo>
                <a:lnTo>
                  <a:pt x="42279" y="1204"/>
                </a:lnTo>
                <a:cubicBezTo>
                  <a:pt x="42437" y="1172"/>
                  <a:pt x="42564" y="1140"/>
                  <a:pt x="42691" y="1140"/>
                </a:cubicBezTo>
                <a:lnTo>
                  <a:pt x="42659" y="950"/>
                </a:lnTo>
                <a:close/>
                <a:moveTo>
                  <a:pt x="62610" y="950"/>
                </a:moveTo>
                <a:lnTo>
                  <a:pt x="62579" y="1109"/>
                </a:lnTo>
                <a:cubicBezTo>
                  <a:pt x="62705" y="1140"/>
                  <a:pt x="62832" y="1172"/>
                  <a:pt x="62959" y="1204"/>
                </a:cubicBezTo>
                <a:lnTo>
                  <a:pt x="62990" y="1045"/>
                </a:lnTo>
                <a:cubicBezTo>
                  <a:pt x="62864" y="1014"/>
                  <a:pt x="62737" y="982"/>
                  <a:pt x="62610" y="950"/>
                </a:cubicBezTo>
                <a:close/>
                <a:moveTo>
                  <a:pt x="41867" y="1140"/>
                </a:moveTo>
                <a:lnTo>
                  <a:pt x="41455" y="1204"/>
                </a:lnTo>
                <a:lnTo>
                  <a:pt x="41487" y="1362"/>
                </a:lnTo>
                <a:cubicBezTo>
                  <a:pt x="41614" y="1330"/>
                  <a:pt x="41772" y="1330"/>
                  <a:pt x="41899" y="1299"/>
                </a:cubicBezTo>
                <a:lnTo>
                  <a:pt x="41867" y="1140"/>
                </a:lnTo>
                <a:close/>
                <a:moveTo>
                  <a:pt x="63402" y="1109"/>
                </a:moveTo>
                <a:lnTo>
                  <a:pt x="63370" y="1267"/>
                </a:lnTo>
                <a:cubicBezTo>
                  <a:pt x="63497" y="1299"/>
                  <a:pt x="63624" y="1330"/>
                  <a:pt x="63750" y="1362"/>
                </a:cubicBezTo>
                <a:lnTo>
                  <a:pt x="63814" y="1204"/>
                </a:lnTo>
                <a:cubicBezTo>
                  <a:pt x="63655" y="1172"/>
                  <a:pt x="63529" y="1140"/>
                  <a:pt x="63402" y="1109"/>
                </a:cubicBezTo>
                <a:close/>
                <a:moveTo>
                  <a:pt x="41075" y="1299"/>
                </a:moveTo>
                <a:cubicBezTo>
                  <a:pt x="40917" y="1330"/>
                  <a:pt x="40790" y="1362"/>
                  <a:pt x="40664" y="1394"/>
                </a:cubicBezTo>
                <a:lnTo>
                  <a:pt x="40695" y="1552"/>
                </a:lnTo>
                <a:cubicBezTo>
                  <a:pt x="40822" y="1520"/>
                  <a:pt x="40980" y="1489"/>
                  <a:pt x="41107" y="1457"/>
                </a:cubicBezTo>
                <a:lnTo>
                  <a:pt x="41075" y="1299"/>
                </a:lnTo>
                <a:close/>
                <a:moveTo>
                  <a:pt x="64194" y="1299"/>
                </a:moveTo>
                <a:lnTo>
                  <a:pt x="64162" y="1457"/>
                </a:lnTo>
                <a:cubicBezTo>
                  <a:pt x="64289" y="1489"/>
                  <a:pt x="64447" y="1520"/>
                  <a:pt x="64574" y="1552"/>
                </a:cubicBezTo>
                <a:lnTo>
                  <a:pt x="64606" y="1394"/>
                </a:lnTo>
                <a:cubicBezTo>
                  <a:pt x="64479" y="1362"/>
                  <a:pt x="64321" y="1330"/>
                  <a:pt x="64194" y="1299"/>
                </a:cubicBezTo>
                <a:close/>
                <a:moveTo>
                  <a:pt x="40252" y="1489"/>
                </a:moveTo>
                <a:cubicBezTo>
                  <a:pt x="40125" y="1520"/>
                  <a:pt x="39999" y="1552"/>
                  <a:pt x="39872" y="1584"/>
                </a:cubicBezTo>
                <a:lnTo>
                  <a:pt x="39904" y="1742"/>
                </a:lnTo>
                <a:cubicBezTo>
                  <a:pt x="40030" y="1710"/>
                  <a:pt x="40189" y="1679"/>
                  <a:pt x="40315" y="1647"/>
                </a:cubicBezTo>
                <a:lnTo>
                  <a:pt x="40252" y="1489"/>
                </a:lnTo>
                <a:close/>
                <a:moveTo>
                  <a:pt x="65017" y="1489"/>
                </a:moveTo>
                <a:lnTo>
                  <a:pt x="64954" y="1647"/>
                </a:lnTo>
                <a:cubicBezTo>
                  <a:pt x="65081" y="1679"/>
                  <a:pt x="65239" y="1710"/>
                  <a:pt x="65366" y="1742"/>
                </a:cubicBezTo>
                <a:lnTo>
                  <a:pt x="65397" y="1584"/>
                </a:lnTo>
                <a:cubicBezTo>
                  <a:pt x="65271" y="1552"/>
                  <a:pt x="65144" y="1489"/>
                  <a:pt x="65017" y="1489"/>
                </a:cubicBezTo>
                <a:close/>
                <a:moveTo>
                  <a:pt x="39460" y="1679"/>
                </a:moveTo>
                <a:cubicBezTo>
                  <a:pt x="39334" y="1710"/>
                  <a:pt x="39207" y="1742"/>
                  <a:pt x="39080" y="1774"/>
                </a:cubicBezTo>
                <a:lnTo>
                  <a:pt x="39112" y="1932"/>
                </a:lnTo>
                <a:cubicBezTo>
                  <a:pt x="39239" y="1900"/>
                  <a:pt x="39397" y="1869"/>
                  <a:pt x="39524" y="1837"/>
                </a:cubicBezTo>
                <a:lnTo>
                  <a:pt x="39460" y="1679"/>
                </a:lnTo>
                <a:close/>
                <a:moveTo>
                  <a:pt x="65777" y="1679"/>
                </a:moveTo>
                <a:lnTo>
                  <a:pt x="65746" y="1837"/>
                </a:lnTo>
                <a:cubicBezTo>
                  <a:pt x="65872" y="1869"/>
                  <a:pt x="66031" y="1900"/>
                  <a:pt x="66157" y="1932"/>
                </a:cubicBezTo>
                <a:lnTo>
                  <a:pt x="66189" y="1774"/>
                </a:lnTo>
                <a:cubicBezTo>
                  <a:pt x="66062" y="1742"/>
                  <a:pt x="65936" y="1710"/>
                  <a:pt x="65777" y="1679"/>
                </a:cubicBezTo>
                <a:close/>
                <a:moveTo>
                  <a:pt x="38669" y="1900"/>
                </a:moveTo>
                <a:cubicBezTo>
                  <a:pt x="38542" y="1932"/>
                  <a:pt x="38415" y="1964"/>
                  <a:pt x="38289" y="1995"/>
                </a:cubicBezTo>
                <a:lnTo>
                  <a:pt x="38320" y="2154"/>
                </a:lnTo>
                <a:cubicBezTo>
                  <a:pt x="38479" y="2122"/>
                  <a:pt x="38605" y="2090"/>
                  <a:pt x="38732" y="2059"/>
                </a:cubicBezTo>
                <a:lnTo>
                  <a:pt x="38669" y="1900"/>
                </a:lnTo>
                <a:close/>
                <a:moveTo>
                  <a:pt x="66601" y="1869"/>
                </a:moveTo>
                <a:lnTo>
                  <a:pt x="66537" y="2027"/>
                </a:lnTo>
                <a:cubicBezTo>
                  <a:pt x="66664" y="2090"/>
                  <a:pt x="66822" y="2122"/>
                  <a:pt x="66949" y="2154"/>
                </a:cubicBezTo>
                <a:lnTo>
                  <a:pt x="66981" y="1995"/>
                </a:lnTo>
                <a:cubicBezTo>
                  <a:pt x="66854" y="1964"/>
                  <a:pt x="66727" y="1932"/>
                  <a:pt x="66601" y="1869"/>
                </a:cubicBezTo>
                <a:close/>
                <a:moveTo>
                  <a:pt x="37909" y="2122"/>
                </a:moveTo>
                <a:cubicBezTo>
                  <a:pt x="37782" y="2154"/>
                  <a:pt x="37623" y="2185"/>
                  <a:pt x="37497" y="2217"/>
                </a:cubicBezTo>
                <a:lnTo>
                  <a:pt x="37560" y="2375"/>
                </a:lnTo>
                <a:cubicBezTo>
                  <a:pt x="37687" y="2344"/>
                  <a:pt x="37814" y="2312"/>
                  <a:pt x="37940" y="2280"/>
                </a:cubicBezTo>
                <a:lnTo>
                  <a:pt x="37909" y="2122"/>
                </a:lnTo>
                <a:close/>
                <a:moveTo>
                  <a:pt x="67392" y="2090"/>
                </a:moveTo>
                <a:lnTo>
                  <a:pt x="67329" y="2249"/>
                </a:lnTo>
                <a:cubicBezTo>
                  <a:pt x="67456" y="2312"/>
                  <a:pt x="67582" y="2344"/>
                  <a:pt x="67709" y="2375"/>
                </a:cubicBezTo>
                <a:lnTo>
                  <a:pt x="67772" y="2217"/>
                </a:lnTo>
                <a:cubicBezTo>
                  <a:pt x="67646" y="2185"/>
                  <a:pt x="67519" y="2154"/>
                  <a:pt x="67392" y="2090"/>
                </a:cubicBezTo>
                <a:close/>
                <a:moveTo>
                  <a:pt x="37117" y="2344"/>
                </a:moveTo>
                <a:cubicBezTo>
                  <a:pt x="36990" y="2407"/>
                  <a:pt x="36863" y="2439"/>
                  <a:pt x="36737" y="2470"/>
                </a:cubicBezTo>
                <a:lnTo>
                  <a:pt x="36768" y="2629"/>
                </a:lnTo>
                <a:cubicBezTo>
                  <a:pt x="36895" y="2597"/>
                  <a:pt x="37022" y="2534"/>
                  <a:pt x="37148" y="2502"/>
                </a:cubicBezTo>
                <a:lnTo>
                  <a:pt x="37117" y="2344"/>
                </a:lnTo>
                <a:close/>
                <a:moveTo>
                  <a:pt x="68152" y="2344"/>
                </a:moveTo>
                <a:lnTo>
                  <a:pt x="68121" y="2502"/>
                </a:lnTo>
                <a:cubicBezTo>
                  <a:pt x="68247" y="2534"/>
                  <a:pt x="68374" y="2565"/>
                  <a:pt x="68501" y="2629"/>
                </a:cubicBezTo>
                <a:lnTo>
                  <a:pt x="68564" y="2470"/>
                </a:lnTo>
                <a:cubicBezTo>
                  <a:pt x="68437" y="2407"/>
                  <a:pt x="68279" y="2375"/>
                  <a:pt x="68152" y="2344"/>
                </a:cubicBezTo>
                <a:close/>
                <a:moveTo>
                  <a:pt x="36325" y="2597"/>
                </a:moveTo>
                <a:cubicBezTo>
                  <a:pt x="36198" y="2629"/>
                  <a:pt x="36072" y="2692"/>
                  <a:pt x="35945" y="2724"/>
                </a:cubicBezTo>
                <a:lnTo>
                  <a:pt x="36008" y="2882"/>
                </a:lnTo>
                <a:cubicBezTo>
                  <a:pt x="36135" y="2850"/>
                  <a:pt x="36262" y="2787"/>
                  <a:pt x="36388" y="2755"/>
                </a:cubicBezTo>
                <a:lnTo>
                  <a:pt x="36325" y="2597"/>
                </a:lnTo>
                <a:close/>
                <a:moveTo>
                  <a:pt x="68944" y="2597"/>
                </a:moveTo>
                <a:lnTo>
                  <a:pt x="68881" y="2755"/>
                </a:lnTo>
                <a:cubicBezTo>
                  <a:pt x="69039" y="2787"/>
                  <a:pt x="69166" y="2819"/>
                  <a:pt x="69293" y="2882"/>
                </a:cubicBezTo>
                <a:lnTo>
                  <a:pt x="69324" y="2724"/>
                </a:lnTo>
                <a:cubicBezTo>
                  <a:pt x="69198" y="2660"/>
                  <a:pt x="69071" y="2629"/>
                  <a:pt x="68944" y="2597"/>
                </a:cubicBezTo>
                <a:close/>
                <a:moveTo>
                  <a:pt x="35565" y="2850"/>
                </a:moveTo>
                <a:cubicBezTo>
                  <a:pt x="35438" y="2914"/>
                  <a:pt x="35312" y="2945"/>
                  <a:pt x="35185" y="2977"/>
                </a:cubicBezTo>
                <a:lnTo>
                  <a:pt x="35217" y="3135"/>
                </a:lnTo>
                <a:cubicBezTo>
                  <a:pt x="35343" y="3104"/>
                  <a:pt x="35502" y="3040"/>
                  <a:pt x="35628" y="3009"/>
                </a:cubicBezTo>
                <a:lnTo>
                  <a:pt x="35565" y="2850"/>
                </a:lnTo>
                <a:close/>
                <a:moveTo>
                  <a:pt x="69704" y="2850"/>
                </a:moveTo>
                <a:lnTo>
                  <a:pt x="69673" y="3009"/>
                </a:lnTo>
                <a:cubicBezTo>
                  <a:pt x="69799" y="3040"/>
                  <a:pt x="69926" y="3104"/>
                  <a:pt x="70053" y="3135"/>
                </a:cubicBezTo>
                <a:lnTo>
                  <a:pt x="70116" y="2977"/>
                </a:lnTo>
                <a:cubicBezTo>
                  <a:pt x="69989" y="2945"/>
                  <a:pt x="69863" y="2882"/>
                  <a:pt x="69704" y="2850"/>
                </a:cubicBezTo>
                <a:close/>
                <a:moveTo>
                  <a:pt x="34805" y="3135"/>
                </a:moveTo>
                <a:cubicBezTo>
                  <a:pt x="34678" y="3167"/>
                  <a:pt x="34520" y="3230"/>
                  <a:pt x="34393" y="3262"/>
                </a:cubicBezTo>
                <a:lnTo>
                  <a:pt x="34457" y="3420"/>
                </a:lnTo>
                <a:cubicBezTo>
                  <a:pt x="34583" y="3357"/>
                  <a:pt x="34710" y="3325"/>
                  <a:pt x="34837" y="3294"/>
                </a:cubicBezTo>
                <a:lnTo>
                  <a:pt x="34805" y="3135"/>
                </a:lnTo>
                <a:close/>
                <a:moveTo>
                  <a:pt x="70496" y="3104"/>
                </a:moveTo>
                <a:lnTo>
                  <a:pt x="70433" y="3262"/>
                </a:lnTo>
                <a:cubicBezTo>
                  <a:pt x="70559" y="3325"/>
                  <a:pt x="70686" y="3357"/>
                  <a:pt x="70813" y="3420"/>
                </a:cubicBezTo>
                <a:lnTo>
                  <a:pt x="70876" y="3262"/>
                </a:lnTo>
                <a:cubicBezTo>
                  <a:pt x="70749" y="3199"/>
                  <a:pt x="70623" y="3167"/>
                  <a:pt x="70496" y="3104"/>
                </a:cubicBezTo>
                <a:close/>
                <a:moveTo>
                  <a:pt x="34013" y="3420"/>
                </a:moveTo>
                <a:cubicBezTo>
                  <a:pt x="33887" y="3452"/>
                  <a:pt x="33760" y="3515"/>
                  <a:pt x="33633" y="3547"/>
                </a:cubicBezTo>
                <a:lnTo>
                  <a:pt x="33697" y="3705"/>
                </a:lnTo>
                <a:cubicBezTo>
                  <a:pt x="33823" y="3674"/>
                  <a:pt x="33950" y="3610"/>
                  <a:pt x="34077" y="3579"/>
                </a:cubicBezTo>
                <a:lnTo>
                  <a:pt x="34013" y="3420"/>
                </a:lnTo>
                <a:close/>
                <a:moveTo>
                  <a:pt x="71256" y="3389"/>
                </a:moveTo>
                <a:lnTo>
                  <a:pt x="71193" y="3547"/>
                </a:lnTo>
                <a:cubicBezTo>
                  <a:pt x="71351" y="3610"/>
                  <a:pt x="71478" y="3642"/>
                  <a:pt x="71604" y="3705"/>
                </a:cubicBezTo>
                <a:lnTo>
                  <a:pt x="71636" y="3547"/>
                </a:lnTo>
                <a:cubicBezTo>
                  <a:pt x="71509" y="3484"/>
                  <a:pt x="71383" y="3452"/>
                  <a:pt x="71256" y="3389"/>
                </a:cubicBezTo>
                <a:close/>
                <a:moveTo>
                  <a:pt x="33253" y="3705"/>
                </a:moveTo>
                <a:cubicBezTo>
                  <a:pt x="33126" y="3769"/>
                  <a:pt x="33000" y="3800"/>
                  <a:pt x="32873" y="3864"/>
                </a:cubicBezTo>
                <a:lnTo>
                  <a:pt x="32936" y="3990"/>
                </a:lnTo>
                <a:cubicBezTo>
                  <a:pt x="33063" y="3959"/>
                  <a:pt x="33190" y="3895"/>
                  <a:pt x="33316" y="3864"/>
                </a:cubicBezTo>
                <a:lnTo>
                  <a:pt x="33253" y="3705"/>
                </a:lnTo>
                <a:close/>
                <a:moveTo>
                  <a:pt x="72048" y="3705"/>
                </a:moveTo>
                <a:lnTo>
                  <a:pt x="71984" y="3832"/>
                </a:lnTo>
                <a:cubicBezTo>
                  <a:pt x="72111" y="3895"/>
                  <a:pt x="72238" y="3959"/>
                  <a:pt x="72364" y="3990"/>
                </a:cubicBezTo>
                <a:lnTo>
                  <a:pt x="72428" y="3832"/>
                </a:lnTo>
                <a:cubicBezTo>
                  <a:pt x="72301" y="3800"/>
                  <a:pt x="72174" y="3737"/>
                  <a:pt x="72048" y="3705"/>
                </a:cubicBezTo>
                <a:close/>
                <a:moveTo>
                  <a:pt x="32493" y="4022"/>
                </a:moveTo>
                <a:cubicBezTo>
                  <a:pt x="32366" y="4054"/>
                  <a:pt x="32271" y="4117"/>
                  <a:pt x="32145" y="4180"/>
                </a:cubicBezTo>
                <a:lnTo>
                  <a:pt x="32208" y="4307"/>
                </a:lnTo>
                <a:cubicBezTo>
                  <a:pt x="32335" y="4275"/>
                  <a:pt x="32430" y="4212"/>
                  <a:pt x="32556" y="4149"/>
                </a:cubicBezTo>
                <a:lnTo>
                  <a:pt x="32493" y="4022"/>
                </a:lnTo>
                <a:close/>
                <a:moveTo>
                  <a:pt x="72808" y="3990"/>
                </a:moveTo>
                <a:lnTo>
                  <a:pt x="72744" y="4149"/>
                </a:lnTo>
                <a:cubicBezTo>
                  <a:pt x="72871" y="4212"/>
                  <a:pt x="72998" y="4275"/>
                  <a:pt x="73125" y="4307"/>
                </a:cubicBezTo>
                <a:lnTo>
                  <a:pt x="73188" y="4149"/>
                </a:lnTo>
                <a:cubicBezTo>
                  <a:pt x="73061" y="4117"/>
                  <a:pt x="72935" y="4054"/>
                  <a:pt x="72808" y="3990"/>
                </a:cubicBezTo>
                <a:close/>
                <a:moveTo>
                  <a:pt x="73536" y="4339"/>
                </a:moveTo>
                <a:lnTo>
                  <a:pt x="73473" y="4465"/>
                </a:lnTo>
                <a:cubicBezTo>
                  <a:pt x="73600" y="4529"/>
                  <a:pt x="73726" y="4592"/>
                  <a:pt x="73853" y="4624"/>
                </a:cubicBezTo>
                <a:lnTo>
                  <a:pt x="73916" y="4497"/>
                </a:lnTo>
                <a:cubicBezTo>
                  <a:pt x="73790" y="4434"/>
                  <a:pt x="73663" y="4370"/>
                  <a:pt x="73536" y="4339"/>
                </a:cubicBezTo>
                <a:close/>
                <a:moveTo>
                  <a:pt x="31765" y="4339"/>
                </a:moveTo>
                <a:cubicBezTo>
                  <a:pt x="31638" y="4370"/>
                  <a:pt x="31511" y="4434"/>
                  <a:pt x="31385" y="4497"/>
                </a:cubicBezTo>
                <a:lnTo>
                  <a:pt x="31448" y="4655"/>
                </a:lnTo>
                <a:cubicBezTo>
                  <a:pt x="31575" y="4592"/>
                  <a:pt x="31701" y="4529"/>
                  <a:pt x="31828" y="4465"/>
                </a:cubicBezTo>
                <a:lnTo>
                  <a:pt x="31765" y="4339"/>
                </a:lnTo>
                <a:close/>
                <a:moveTo>
                  <a:pt x="31005" y="4655"/>
                </a:moveTo>
                <a:cubicBezTo>
                  <a:pt x="30878" y="4719"/>
                  <a:pt x="30751" y="4782"/>
                  <a:pt x="30656" y="4814"/>
                </a:cubicBezTo>
                <a:lnTo>
                  <a:pt x="30720" y="4972"/>
                </a:lnTo>
                <a:cubicBezTo>
                  <a:pt x="30846" y="4909"/>
                  <a:pt x="30941" y="4877"/>
                  <a:pt x="31068" y="4814"/>
                </a:cubicBezTo>
                <a:lnTo>
                  <a:pt x="31005" y="4655"/>
                </a:lnTo>
                <a:close/>
                <a:moveTo>
                  <a:pt x="30276" y="5004"/>
                </a:moveTo>
                <a:cubicBezTo>
                  <a:pt x="30150" y="5067"/>
                  <a:pt x="30023" y="5099"/>
                  <a:pt x="29896" y="5162"/>
                </a:cubicBezTo>
                <a:lnTo>
                  <a:pt x="29960" y="5321"/>
                </a:lnTo>
                <a:cubicBezTo>
                  <a:pt x="30086" y="5257"/>
                  <a:pt x="30213" y="5194"/>
                  <a:pt x="30340" y="5130"/>
                </a:cubicBezTo>
                <a:lnTo>
                  <a:pt x="30276" y="5004"/>
                </a:lnTo>
                <a:close/>
                <a:moveTo>
                  <a:pt x="29548" y="5352"/>
                </a:moveTo>
                <a:cubicBezTo>
                  <a:pt x="29421" y="5416"/>
                  <a:pt x="29295" y="5479"/>
                  <a:pt x="29168" y="5542"/>
                </a:cubicBezTo>
                <a:lnTo>
                  <a:pt x="29231" y="5669"/>
                </a:lnTo>
                <a:cubicBezTo>
                  <a:pt x="29358" y="5606"/>
                  <a:pt x="29485" y="5542"/>
                  <a:pt x="29611" y="5511"/>
                </a:cubicBezTo>
                <a:lnTo>
                  <a:pt x="29548" y="5352"/>
                </a:lnTo>
                <a:close/>
                <a:moveTo>
                  <a:pt x="28788" y="5701"/>
                </a:moveTo>
                <a:cubicBezTo>
                  <a:pt x="28693" y="5764"/>
                  <a:pt x="28566" y="5827"/>
                  <a:pt x="28439" y="5891"/>
                </a:cubicBezTo>
                <a:lnTo>
                  <a:pt x="28503" y="6049"/>
                </a:lnTo>
                <a:cubicBezTo>
                  <a:pt x="28629" y="5986"/>
                  <a:pt x="28756" y="5922"/>
                  <a:pt x="28883" y="5859"/>
                </a:cubicBezTo>
                <a:lnTo>
                  <a:pt x="28788" y="5701"/>
                </a:lnTo>
                <a:close/>
                <a:moveTo>
                  <a:pt x="28091" y="6081"/>
                </a:moveTo>
                <a:cubicBezTo>
                  <a:pt x="27964" y="6144"/>
                  <a:pt x="27838" y="6207"/>
                  <a:pt x="27711" y="6302"/>
                </a:cubicBezTo>
                <a:lnTo>
                  <a:pt x="27806" y="6429"/>
                </a:lnTo>
                <a:cubicBezTo>
                  <a:pt x="27901" y="6366"/>
                  <a:pt x="28028" y="6302"/>
                  <a:pt x="28154" y="6239"/>
                </a:cubicBezTo>
                <a:lnTo>
                  <a:pt x="28091" y="6081"/>
                </a:lnTo>
                <a:close/>
                <a:moveTo>
                  <a:pt x="27363" y="6492"/>
                </a:moveTo>
                <a:cubicBezTo>
                  <a:pt x="27236" y="6556"/>
                  <a:pt x="27109" y="6619"/>
                  <a:pt x="27014" y="6682"/>
                </a:cubicBezTo>
                <a:lnTo>
                  <a:pt x="27078" y="6809"/>
                </a:lnTo>
                <a:cubicBezTo>
                  <a:pt x="27204" y="6746"/>
                  <a:pt x="27299" y="6682"/>
                  <a:pt x="27426" y="6619"/>
                </a:cubicBezTo>
                <a:lnTo>
                  <a:pt x="27363" y="6492"/>
                </a:lnTo>
                <a:close/>
                <a:moveTo>
                  <a:pt x="26634" y="6872"/>
                </a:moveTo>
                <a:lnTo>
                  <a:pt x="26286" y="7094"/>
                </a:lnTo>
                <a:lnTo>
                  <a:pt x="26381" y="7221"/>
                </a:lnTo>
                <a:cubicBezTo>
                  <a:pt x="26476" y="7157"/>
                  <a:pt x="26603" y="7094"/>
                  <a:pt x="26729" y="7031"/>
                </a:cubicBezTo>
                <a:lnTo>
                  <a:pt x="26634" y="6872"/>
                </a:lnTo>
                <a:close/>
                <a:moveTo>
                  <a:pt x="25938" y="7284"/>
                </a:moveTo>
                <a:cubicBezTo>
                  <a:pt x="25811" y="7347"/>
                  <a:pt x="25684" y="7442"/>
                  <a:pt x="25589" y="7506"/>
                </a:cubicBezTo>
                <a:lnTo>
                  <a:pt x="25653" y="7632"/>
                </a:lnTo>
                <a:cubicBezTo>
                  <a:pt x="25779" y="7569"/>
                  <a:pt x="25906" y="7506"/>
                  <a:pt x="26033" y="7442"/>
                </a:cubicBezTo>
                <a:lnTo>
                  <a:pt x="25938" y="7284"/>
                </a:lnTo>
                <a:close/>
                <a:moveTo>
                  <a:pt x="25241" y="7696"/>
                </a:moveTo>
                <a:cubicBezTo>
                  <a:pt x="25114" y="7791"/>
                  <a:pt x="24988" y="7854"/>
                  <a:pt x="24893" y="7917"/>
                </a:cubicBezTo>
                <a:lnTo>
                  <a:pt x="24988" y="8076"/>
                </a:lnTo>
                <a:cubicBezTo>
                  <a:pt x="25083" y="7981"/>
                  <a:pt x="25209" y="7917"/>
                  <a:pt x="25336" y="7854"/>
                </a:cubicBezTo>
                <a:lnTo>
                  <a:pt x="25241" y="7696"/>
                </a:lnTo>
                <a:close/>
                <a:moveTo>
                  <a:pt x="24544" y="8139"/>
                </a:moveTo>
                <a:cubicBezTo>
                  <a:pt x="24417" y="8202"/>
                  <a:pt x="24322" y="8297"/>
                  <a:pt x="24196" y="8361"/>
                </a:cubicBezTo>
                <a:lnTo>
                  <a:pt x="24291" y="8487"/>
                </a:lnTo>
                <a:cubicBezTo>
                  <a:pt x="24386" y="8424"/>
                  <a:pt x="24512" y="8361"/>
                  <a:pt x="24639" y="8266"/>
                </a:cubicBezTo>
                <a:lnTo>
                  <a:pt x="24544" y="8139"/>
                </a:lnTo>
                <a:close/>
                <a:moveTo>
                  <a:pt x="23847" y="8582"/>
                </a:moveTo>
                <a:cubicBezTo>
                  <a:pt x="23721" y="8646"/>
                  <a:pt x="23626" y="8741"/>
                  <a:pt x="23499" y="8804"/>
                </a:cubicBezTo>
                <a:lnTo>
                  <a:pt x="23594" y="8962"/>
                </a:lnTo>
                <a:cubicBezTo>
                  <a:pt x="23721" y="8867"/>
                  <a:pt x="23816" y="8804"/>
                  <a:pt x="23942" y="8709"/>
                </a:cubicBezTo>
                <a:lnTo>
                  <a:pt x="23847" y="8582"/>
                </a:lnTo>
                <a:close/>
                <a:moveTo>
                  <a:pt x="23182" y="9026"/>
                </a:moveTo>
                <a:cubicBezTo>
                  <a:pt x="23056" y="9121"/>
                  <a:pt x="22929" y="9184"/>
                  <a:pt x="22834" y="9279"/>
                </a:cubicBezTo>
                <a:lnTo>
                  <a:pt x="22929" y="9406"/>
                </a:lnTo>
                <a:cubicBezTo>
                  <a:pt x="23024" y="9342"/>
                  <a:pt x="23151" y="9247"/>
                  <a:pt x="23246" y="9184"/>
                </a:cubicBezTo>
                <a:lnTo>
                  <a:pt x="23182" y="9026"/>
                </a:lnTo>
                <a:close/>
                <a:moveTo>
                  <a:pt x="22486" y="9501"/>
                </a:moveTo>
                <a:cubicBezTo>
                  <a:pt x="22391" y="9596"/>
                  <a:pt x="22264" y="9659"/>
                  <a:pt x="22169" y="9754"/>
                </a:cubicBezTo>
                <a:lnTo>
                  <a:pt x="22264" y="9881"/>
                </a:lnTo>
                <a:lnTo>
                  <a:pt x="22581" y="9627"/>
                </a:lnTo>
                <a:lnTo>
                  <a:pt x="22486" y="9501"/>
                </a:lnTo>
                <a:close/>
                <a:moveTo>
                  <a:pt x="21821" y="9976"/>
                </a:moveTo>
                <a:cubicBezTo>
                  <a:pt x="21726" y="10071"/>
                  <a:pt x="21599" y="10134"/>
                  <a:pt x="21504" y="10229"/>
                </a:cubicBezTo>
                <a:lnTo>
                  <a:pt x="21599" y="10356"/>
                </a:lnTo>
                <a:cubicBezTo>
                  <a:pt x="21694" y="10261"/>
                  <a:pt x="21821" y="10198"/>
                  <a:pt x="21916" y="10103"/>
                </a:cubicBezTo>
                <a:lnTo>
                  <a:pt x="21821" y="9976"/>
                </a:lnTo>
                <a:close/>
                <a:moveTo>
                  <a:pt x="21156" y="10451"/>
                </a:moveTo>
                <a:cubicBezTo>
                  <a:pt x="21061" y="10546"/>
                  <a:pt x="20934" y="10641"/>
                  <a:pt x="20839" y="10704"/>
                </a:cubicBezTo>
                <a:lnTo>
                  <a:pt x="20934" y="10831"/>
                </a:lnTo>
                <a:cubicBezTo>
                  <a:pt x="21061" y="10768"/>
                  <a:pt x="21156" y="10673"/>
                  <a:pt x="21282" y="10609"/>
                </a:cubicBezTo>
                <a:lnTo>
                  <a:pt x="21156" y="10451"/>
                </a:lnTo>
                <a:close/>
                <a:moveTo>
                  <a:pt x="20522" y="10958"/>
                </a:moveTo>
                <a:cubicBezTo>
                  <a:pt x="20396" y="11053"/>
                  <a:pt x="20301" y="11116"/>
                  <a:pt x="20206" y="11211"/>
                </a:cubicBezTo>
                <a:lnTo>
                  <a:pt x="20301" y="11338"/>
                </a:lnTo>
                <a:lnTo>
                  <a:pt x="20617" y="11084"/>
                </a:lnTo>
                <a:lnTo>
                  <a:pt x="20522" y="10958"/>
                </a:lnTo>
                <a:close/>
                <a:moveTo>
                  <a:pt x="19857" y="11464"/>
                </a:moveTo>
                <a:cubicBezTo>
                  <a:pt x="19762" y="11559"/>
                  <a:pt x="19667" y="11623"/>
                  <a:pt x="19540" y="11718"/>
                </a:cubicBezTo>
                <a:lnTo>
                  <a:pt x="19667" y="11844"/>
                </a:lnTo>
                <a:cubicBezTo>
                  <a:pt x="19762" y="11749"/>
                  <a:pt x="19857" y="11686"/>
                  <a:pt x="19984" y="11591"/>
                </a:cubicBezTo>
                <a:lnTo>
                  <a:pt x="19857" y="11464"/>
                </a:lnTo>
                <a:close/>
                <a:moveTo>
                  <a:pt x="19224" y="11971"/>
                </a:moveTo>
                <a:cubicBezTo>
                  <a:pt x="19129" y="12066"/>
                  <a:pt x="19034" y="12161"/>
                  <a:pt x="18907" y="12256"/>
                </a:cubicBezTo>
                <a:lnTo>
                  <a:pt x="19034" y="12383"/>
                </a:lnTo>
                <a:cubicBezTo>
                  <a:pt x="19129" y="12288"/>
                  <a:pt x="19224" y="12193"/>
                  <a:pt x="19350" y="12098"/>
                </a:cubicBezTo>
                <a:lnTo>
                  <a:pt x="19224" y="11971"/>
                </a:lnTo>
                <a:close/>
                <a:moveTo>
                  <a:pt x="18622" y="12509"/>
                </a:moveTo>
                <a:cubicBezTo>
                  <a:pt x="18495" y="12604"/>
                  <a:pt x="18400" y="12668"/>
                  <a:pt x="18305" y="12763"/>
                </a:cubicBezTo>
                <a:lnTo>
                  <a:pt x="18400" y="12889"/>
                </a:lnTo>
                <a:cubicBezTo>
                  <a:pt x="18495" y="12826"/>
                  <a:pt x="18622" y="12731"/>
                  <a:pt x="18717" y="12636"/>
                </a:cubicBezTo>
                <a:lnTo>
                  <a:pt x="18622" y="12509"/>
                </a:lnTo>
                <a:close/>
                <a:moveTo>
                  <a:pt x="17989" y="13048"/>
                </a:moveTo>
                <a:cubicBezTo>
                  <a:pt x="17894" y="13143"/>
                  <a:pt x="17767" y="13206"/>
                  <a:pt x="17672" y="13301"/>
                </a:cubicBezTo>
                <a:lnTo>
                  <a:pt x="17799" y="13428"/>
                </a:lnTo>
                <a:cubicBezTo>
                  <a:pt x="17894" y="13333"/>
                  <a:pt x="17989" y="13269"/>
                  <a:pt x="18084" y="13174"/>
                </a:cubicBezTo>
                <a:lnTo>
                  <a:pt x="17989" y="13048"/>
                </a:lnTo>
                <a:close/>
                <a:moveTo>
                  <a:pt x="17387" y="13586"/>
                </a:moveTo>
                <a:cubicBezTo>
                  <a:pt x="17260" y="13681"/>
                  <a:pt x="17165" y="13776"/>
                  <a:pt x="17070" y="13871"/>
                </a:cubicBezTo>
                <a:lnTo>
                  <a:pt x="17197" y="13966"/>
                </a:lnTo>
                <a:cubicBezTo>
                  <a:pt x="17292" y="13903"/>
                  <a:pt x="17387" y="13808"/>
                  <a:pt x="17482" y="13713"/>
                </a:cubicBezTo>
                <a:lnTo>
                  <a:pt x="17387" y="13586"/>
                </a:lnTo>
                <a:close/>
                <a:moveTo>
                  <a:pt x="16785" y="14124"/>
                </a:moveTo>
                <a:cubicBezTo>
                  <a:pt x="16690" y="14219"/>
                  <a:pt x="16564" y="14314"/>
                  <a:pt x="16469" y="14409"/>
                </a:cubicBezTo>
                <a:lnTo>
                  <a:pt x="16595" y="14536"/>
                </a:lnTo>
                <a:cubicBezTo>
                  <a:pt x="16690" y="14441"/>
                  <a:pt x="16785" y="14346"/>
                  <a:pt x="16880" y="14251"/>
                </a:cubicBezTo>
                <a:lnTo>
                  <a:pt x="16785" y="14124"/>
                </a:lnTo>
                <a:close/>
                <a:moveTo>
                  <a:pt x="16184" y="14695"/>
                </a:moveTo>
                <a:cubicBezTo>
                  <a:pt x="16089" y="14790"/>
                  <a:pt x="15994" y="14885"/>
                  <a:pt x="15867" y="14980"/>
                </a:cubicBezTo>
                <a:lnTo>
                  <a:pt x="15994" y="15106"/>
                </a:lnTo>
                <a:cubicBezTo>
                  <a:pt x="16089" y="15011"/>
                  <a:pt x="16184" y="14916"/>
                  <a:pt x="16279" y="14821"/>
                </a:cubicBezTo>
                <a:lnTo>
                  <a:pt x="16184" y="14695"/>
                </a:lnTo>
                <a:close/>
                <a:moveTo>
                  <a:pt x="15582" y="15265"/>
                </a:moveTo>
                <a:lnTo>
                  <a:pt x="15297" y="15550"/>
                </a:lnTo>
                <a:lnTo>
                  <a:pt x="15423" y="15676"/>
                </a:lnTo>
                <a:cubicBezTo>
                  <a:pt x="15518" y="15581"/>
                  <a:pt x="15613" y="15486"/>
                  <a:pt x="15708" y="15391"/>
                </a:cubicBezTo>
                <a:lnTo>
                  <a:pt x="15582" y="15265"/>
                </a:lnTo>
                <a:close/>
                <a:moveTo>
                  <a:pt x="15012" y="15835"/>
                </a:moveTo>
                <a:cubicBezTo>
                  <a:pt x="14917" y="15930"/>
                  <a:pt x="14822" y="16056"/>
                  <a:pt x="14727" y="16151"/>
                </a:cubicBezTo>
                <a:lnTo>
                  <a:pt x="14853" y="16246"/>
                </a:lnTo>
                <a:cubicBezTo>
                  <a:pt x="14948" y="16151"/>
                  <a:pt x="15043" y="16056"/>
                  <a:pt x="15138" y="15961"/>
                </a:cubicBezTo>
                <a:lnTo>
                  <a:pt x="15012" y="15835"/>
                </a:lnTo>
                <a:close/>
                <a:moveTo>
                  <a:pt x="14442" y="16436"/>
                </a:moveTo>
                <a:cubicBezTo>
                  <a:pt x="14347" y="16531"/>
                  <a:pt x="14252" y="16626"/>
                  <a:pt x="14157" y="16753"/>
                </a:cubicBezTo>
                <a:lnTo>
                  <a:pt x="14283" y="16848"/>
                </a:lnTo>
                <a:cubicBezTo>
                  <a:pt x="14378" y="16753"/>
                  <a:pt x="14473" y="16658"/>
                  <a:pt x="14568" y="16563"/>
                </a:cubicBezTo>
                <a:lnTo>
                  <a:pt x="14442" y="16436"/>
                </a:lnTo>
                <a:close/>
                <a:moveTo>
                  <a:pt x="13872" y="17038"/>
                </a:moveTo>
                <a:cubicBezTo>
                  <a:pt x="13777" y="17133"/>
                  <a:pt x="13713" y="17228"/>
                  <a:pt x="13618" y="17355"/>
                </a:cubicBezTo>
                <a:lnTo>
                  <a:pt x="13745" y="17450"/>
                </a:lnTo>
                <a:cubicBezTo>
                  <a:pt x="13840" y="17355"/>
                  <a:pt x="13903" y="17260"/>
                  <a:pt x="13998" y="17165"/>
                </a:cubicBezTo>
                <a:lnTo>
                  <a:pt x="13872" y="17038"/>
                </a:lnTo>
                <a:close/>
                <a:moveTo>
                  <a:pt x="13333" y="17640"/>
                </a:moveTo>
                <a:cubicBezTo>
                  <a:pt x="13238" y="17735"/>
                  <a:pt x="13143" y="17861"/>
                  <a:pt x="13080" y="17956"/>
                </a:cubicBezTo>
                <a:lnTo>
                  <a:pt x="13207" y="18051"/>
                </a:lnTo>
                <a:cubicBezTo>
                  <a:pt x="13270" y="17956"/>
                  <a:pt x="13365" y="17861"/>
                  <a:pt x="13460" y="17766"/>
                </a:cubicBezTo>
                <a:lnTo>
                  <a:pt x="13333" y="17640"/>
                </a:lnTo>
                <a:close/>
                <a:moveTo>
                  <a:pt x="12795" y="18273"/>
                </a:moveTo>
                <a:cubicBezTo>
                  <a:pt x="12700" y="18368"/>
                  <a:pt x="12637" y="18463"/>
                  <a:pt x="12542" y="18558"/>
                </a:cubicBezTo>
                <a:lnTo>
                  <a:pt x="12668" y="18685"/>
                </a:lnTo>
                <a:cubicBezTo>
                  <a:pt x="12732" y="18558"/>
                  <a:pt x="12827" y="18463"/>
                  <a:pt x="12922" y="18368"/>
                </a:cubicBezTo>
                <a:lnTo>
                  <a:pt x="12795" y="18273"/>
                </a:lnTo>
                <a:close/>
                <a:moveTo>
                  <a:pt x="12257" y="18875"/>
                </a:moveTo>
                <a:cubicBezTo>
                  <a:pt x="12193" y="19001"/>
                  <a:pt x="12098" y="19096"/>
                  <a:pt x="12003" y="19191"/>
                </a:cubicBezTo>
                <a:lnTo>
                  <a:pt x="12130" y="19286"/>
                </a:lnTo>
                <a:cubicBezTo>
                  <a:pt x="12225" y="19191"/>
                  <a:pt x="12320" y="19096"/>
                  <a:pt x="12383" y="19001"/>
                </a:cubicBezTo>
                <a:lnTo>
                  <a:pt x="12257" y="18875"/>
                </a:lnTo>
                <a:close/>
                <a:moveTo>
                  <a:pt x="11750" y="19508"/>
                </a:moveTo>
                <a:cubicBezTo>
                  <a:pt x="11655" y="19603"/>
                  <a:pt x="11592" y="19730"/>
                  <a:pt x="11497" y="19825"/>
                </a:cubicBezTo>
                <a:lnTo>
                  <a:pt x="11623" y="19920"/>
                </a:lnTo>
                <a:cubicBezTo>
                  <a:pt x="11718" y="19825"/>
                  <a:pt x="11782" y="19730"/>
                  <a:pt x="11877" y="19603"/>
                </a:cubicBezTo>
                <a:lnTo>
                  <a:pt x="11750" y="19508"/>
                </a:lnTo>
                <a:close/>
                <a:moveTo>
                  <a:pt x="11243" y="20142"/>
                </a:moveTo>
                <a:cubicBezTo>
                  <a:pt x="11148" y="20268"/>
                  <a:pt x="11053" y="20363"/>
                  <a:pt x="10990" y="20458"/>
                </a:cubicBezTo>
                <a:lnTo>
                  <a:pt x="11116" y="20585"/>
                </a:lnTo>
                <a:lnTo>
                  <a:pt x="11370" y="20268"/>
                </a:lnTo>
                <a:lnTo>
                  <a:pt x="11243" y="20142"/>
                </a:lnTo>
                <a:close/>
                <a:moveTo>
                  <a:pt x="10736" y="20807"/>
                </a:moveTo>
                <a:cubicBezTo>
                  <a:pt x="10641" y="20902"/>
                  <a:pt x="10578" y="21028"/>
                  <a:pt x="10483" y="21123"/>
                </a:cubicBezTo>
                <a:lnTo>
                  <a:pt x="10610" y="21218"/>
                </a:lnTo>
                <a:cubicBezTo>
                  <a:pt x="10705" y="21123"/>
                  <a:pt x="10768" y="20997"/>
                  <a:pt x="10863" y="20902"/>
                </a:cubicBezTo>
                <a:lnTo>
                  <a:pt x="10736" y="20807"/>
                </a:lnTo>
                <a:close/>
                <a:moveTo>
                  <a:pt x="10230" y="21472"/>
                </a:moveTo>
                <a:cubicBezTo>
                  <a:pt x="10166" y="21567"/>
                  <a:pt x="10071" y="21662"/>
                  <a:pt x="10008" y="21788"/>
                </a:cubicBezTo>
                <a:lnTo>
                  <a:pt x="10135" y="21883"/>
                </a:lnTo>
                <a:cubicBezTo>
                  <a:pt x="10198" y="21757"/>
                  <a:pt x="10293" y="21662"/>
                  <a:pt x="10388" y="21567"/>
                </a:cubicBezTo>
                <a:lnTo>
                  <a:pt x="10230" y="21472"/>
                </a:lnTo>
                <a:close/>
                <a:moveTo>
                  <a:pt x="9755" y="22105"/>
                </a:moveTo>
                <a:lnTo>
                  <a:pt x="9533" y="22453"/>
                </a:lnTo>
                <a:lnTo>
                  <a:pt x="9660" y="22548"/>
                </a:lnTo>
                <a:lnTo>
                  <a:pt x="9881" y="22200"/>
                </a:lnTo>
                <a:lnTo>
                  <a:pt x="9755" y="22105"/>
                </a:lnTo>
                <a:close/>
                <a:moveTo>
                  <a:pt x="9280" y="22802"/>
                </a:moveTo>
                <a:cubicBezTo>
                  <a:pt x="9216" y="22897"/>
                  <a:pt x="9121" y="23023"/>
                  <a:pt x="9058" y="23118"/>
                </a:cubicBezTo>
                <a:lnTo>
                  <a:pt x="9185" y="23213"/>
                </a:lnTo>
                <a:cubicBezTo>
                  <a:pt x="9280" y="23118"/>
                  <a:pt x="9343" y="22992"/>
                  <a:pt x="9438" y="22897"/>
                </a:cubicBezTo>
                <a:lnTo>
                  <a:pt x="9280" y="22802"/>
                </a:lnTo>
                <a:close/>
                <a:moveTo>
                  <a:pt x="8836" y="23467"/>
                </a:moveTo>
                <a:cubicBezTo>
                  <a:pt x="8741" y="23562"/>
                  <a:pt x="8678" y="23688"/>
                  <a:pt x="8615" y="23815"/>
                </a:cubicBezTo>
                <a:lnTo>
                  <a:pt x="8741" y="23910"/>
                </a:lnTo>
                <a:cubicBezTo>
                  <a:pt x="8805" y="23783"/>
                  <a:pt x="8900" y="23657"/>
                  <a:pt x="8963" y="23562"/>
                </a:cubicBezTo>
                <a:lnTo>
                  <a:pt x="8836" y="23467"/>
                </a:lnTo>
                <a:close/>
                <a:moveTo>
                  <a:pt x="8393" y="24163"/>
                </a:moveTo>
                <a:cubicBezTo>
                  <a:pt x="8298" y="24259"/>
                  <a:pt x="8235" y="24385"/>
                  <a:pt x="8171" y="24512"/>
                </a:cubicBezTo>
                <a:lnTo>
                  <a:pt x="8298" y="24575"/>
                </a:lnTo>
                <a:cubicBezTo>
                  <a:pt x="8361" y="24480"/>
                  <a:pt x="8456" y="24354"/>
                  <a:pt x="8520" y="24227"/>
                </a:cubicBezTo>
                <a:lnTo>
                  <a:pt x="8393" y="24163"/>
                </a:lnTo>
                <a:close/>
                <a:moveTo>
                  <a:pt x="7950" y="24829"/>
                </a:moveTo>
                <a:cubicBezTo>
                  <a:pt x="7886" y="24955"/>
                  <a:pt x="7791" y="25082"/>
                  <a:pt x="7728" y="25177"/>
                </a:cubicBezTo>
                <a:lnTo>
                  <a:pt x="7855" y="25272"/>
                </a:lnTo>
                <a:cubicBezTo>
                  <a:pt x="7950" y="25145"/>
                  <a:pt x="8013" y="25050"/>
                  <a:pt x="8076" y="24924"/>
                </a:cubicBezTo>
                <a:lnTo>
                  <a:pt x="7950" y="24829"/>
                </a:lnTo>
                <a:close/>
                <a:moveTo>
                  <a:pt x="7506" y="25557"/>
                </a:moveTo>
                <a:cubicBezTo>
                  <a:pt x="7443" y="25652"/>
                  <a:pt x="7380" y="25779"/>
                  <a:pt x="7316" y="25905"/>
                </a:cubicBezTo>
                <a:lnTo>
                  <a:pt x="7443" y="25969"/>
                </a:lnTo>
                <a:cubicBezTo>
                  <a:pt x="7506" y="25874"/>
                  <a:pt x="7570" y="25747"/>
                  <a:pt x="7665" y="25620"/>
                </a:cubicBezTo>
                <a:lnTo>
                  <a:pt x="7506" y="25557"/>
                </a:lnTo>
                <a:close/>
                <a:moveTo>
                  <a:pt x="7095" y="26254"/>
                </a:moveTo>
                <a:cubicBezTo>
                  <a:pt x="7031" y="26349"/>
                  <a:pt x="6968" y="26475"/>
                  <a:pt x="6904" y="26602"/>
                </a:cubicBezTo>
                <a:lnTo>
                  <a:pt x="7031" y="26665"/>
                </a:lnTo>
                <a:cubicBezTo>
                  <a:pt x="7095" y="26570"/>
                  <a:pt x="7158" y="26444"/>
                  <a:pt x="7253" y="26317"/>
                </a:cubicBezTo>
                <a:lnTo>
                  <a:pt x="7095" y="26254"/>
                </a:lnTo>
                <a:close/>
                <a:moveTo>
                  <a:pt x="6683" y="26950"/>
                </a:moveTo>
                <a:cubicBezTo>
                  <a:pt x="6619" y="27077"/>
                  <a:pt x="6556" y="27204"/>
                  <a:pt x="6493" y="27330"/>
                </a:cubicBezTo>
                <a:lnTo>
                  <a:pt x="6651" y="27394"/>
                </a:lnTo>
                <a:cubicBezTo>
                  <a:pt x="6714" y="27267"/>
                  <a:pt x="6778" y="27140"/>
                  <a:pt x="6841" y="27045"/>
                </a:cubicBezTo>
                <a:lnTo>
                  <a:pt x="6683" y="26950"/>
                </a:lnTo>
                <a:close/>
                <a:moveTo>
                  <a:pt x="6303" y="27679"/>
                </a:moveTo>
                <a:cubicBezTo>
                  <a:pt x="6239" y="27805"/>
                  <a:pt x="6176" y="27932"/>
                  <a:pt x="6113" y="28027"/>
                </a:cubicBezTo>
                <a:lnTo>
                  <a:pt x="6239" y="28122"/>
                </a:lnTo>
                <a:cubicBezTo>
                  <a:pt x="6303" y="27995"/>
                  <a:pt x="6366" y="27869"/>
                  <a:pt x="6429" y="27742"/>
                </a:cubicBezTo>
                <a:lnTo>
                  <a:pt x="6303" y="27679"/>
                </a:lnTo>
                <a:close/>
                <a:moveTo>
                  <a:pt x="5923" y="28407"/>
                </a:moveTo>
                <a:cubicBezTo>
                  <a:pt x="5859" y="28534"/>
                  <a:pt x="5796" y="28660"/>
                  <a:pt x="5733" y="28755"/>
                </a:cubicBezTo>
                <a:lnTo>
                  <a:pt x="5859" y="28850"/>
                </a:lnTo>
                <a:cubicBezTo>
                  <a:pt x="5923" y="28724"/>
                  <a:pt x="5986" y="28597"/>
                  <a:pt x="6049" y="28470"/>
                </a:cubicBezTo>
                <a:lnTo>
                  <a:pt x="5923" y="28407"/>
                </a:lnTo>
                <a:close/>
                <a:moveTo>
                  <a:pt x="5543" y="29136"/>
                </a:moveTo>
                <a:cubicBezTo>
                  <a:pt x="5479" y="29262"/>
                  <a:pt x="5416" y="29389"/>
                  <a:pt x="5353" y="29516"/>
                </a:cubicBezTo>
                <a:lnTo>
                  <a:pt x="5511" y="29579"/>
                </a:lnTo>
                <a:cubicBezTo>
                  <a:pt x="5574" y="29452"/>
                  <a:pt x="5606" y="29326"/>
                  <a:pt x="5669" y="29199"/>
                </a:cubicBezTo>
                <a:lnTo>
                  <a:pt x="5543" y="29136"/>
                </a:lnTo>
                <a:close/>
                <a:moveTo>
                  <a:pt x="5163" y="29864"/>
                </a:moveTo>
                <a:cubicBezTo>
                  <a:pt x="5131" y="29991"/>
                  <a:pt x="5068" y="30117"/>
                  <a:pt x="5004" y="30244"/>
                </a:cubicBezTo>
                <a:lnTo>
                  <a:pt x="5163" y="30307"/>
                </a:lnTo>
                <a:cubicBezTo>
                  <a:pt x="5194" y="30181"/>
                  <a:pt x="5258" y="30054"/>
                  <a:pt x="5321" y="29959"/>
                </a:cubicBezTo>
                <a:lnTo>
                  <a:pt x="5163" y="29864"/>
                </a:lnTo>
                <a:close/>
                <a:moveTo>
                  <a:pt x="4814" y="30624"/>
                </a:moveTo>
                <a:cubicBezTo>
                  <a:pt x="4783" y="30751"/>
                  <a:pt x="4719" y="30877"/>
                  <a:pt x="4656" y="31004"/>
                </a:cubicBezTo>
                <a:lnTo>
                  <a:pt x="4814" y="31067"/>
                </a:lnTo>
                <a:cubicBezTo>
                  <a:pt x="4846" y="30941"/>
                  <a:pt x="4909" y="30814"/>
                  <a:pt x="4973" y="30687"/>
                </a:cubicBezTo>
                <a:lnTo>
                  <a:pt x="4814" y="30624"/>
                </a:lnTo>
                <a:close/>
                <a:moveTo>
                  <a:pt x="4498" y="31384"/>
                </a:moveTo>
                <a:cubicBezTo>
                  <a:pt x="4434" y="31479"/>
                  <a:pt x="4371" y="31606"/>
                  <a:pt x="4339" y="31732"/>
                </a:cubicBezTo>
                <a:lnTo>
                  <a:pt x="4466" y="31796"/>
                </a:lnTo>
                <a:cubicBezTo>
                  <a:pt x="4529" y="31669"/>
                  <a:pt x="4593" y="31542"/>
                  <a:pt x="4624" y="31416"/>
                </a:cubicBezTo>
                <a:lnTo>
                  <a:pt x="4498" y="31384"/>
                </a:lnTo>
                <a:close/>
                <a:moveTo>
                  <a:pt x="4149" y="32112"/>
                </a:moveTo>
                <a:cubicBezTo>
                  <a:pt x="4118" y="32239"/>
                  <a:pt x="4054" y="32366"/>
                  <a:pt x="3991" y="32492"/>
                </a:cubicBezTo>
                <a:lnTo>
                  <a:pt x="4149" y="32556"/>
                </a:lnTo>
                <a:cubicBezTo>
                  <a:pt x="4213" y="32429"/>
                  <a:pt x="4276" y="32302"/>
                  <a:pt x="4308" y="32176"/>
                </a:cubicBezTo>
                <a:lnTo>
                  <a:pt x="4149" y="32112"/>
                </a:lnTo>
                <a:close/>
                <a:moveTo>
                  <a:pt x="3864" y="32872"/>
                </a:moveTo>
                <a:lnTo>
                  <a:pt x="3706" y="33252"/>
                </a:lnTo>
                <a:lnTo>
                  <a:pt x="3864" y="33316"/>
                </a:lnTo>
                <a:cubicBezTo>
                  <a:pt x="3896" y="33189"/>
                  <a:pt x="3959" y="33062"/>
                  <a:pt x="3991" y="32936"/>
                </a:cubicBezTo>
                <a:lnTo>
                  <a:pt x="3864" y="32872"/>
                </a:lnTo>
                <a:close/>
                <a:moveTo>
                  <a:pt x="3548" y="33632"/>
                </a:moveTo>
                <a:cubicBezTo>
                  <a:pt x="3484" y="33759"/>
                  <a:pt x="3453" y="33886"/>
                  <a:pt x="3389" y="34013"/>
                </a:cubicBezTo>
                <a:lnTo>
                  <a:pt x="3548" y="34076"/>
                </a:lnTo>
                <a:cubicBezTo>
                  <a:pt x="3611" y="33949"/>
                  <a:pt x="3643" y="33823"/>
                  <a:pt x="3706" y="33696"/>
                </a:cubicBezTo>
                <a:lnTo>
                  <a:pt x="3548" y="33632"/>
                </a:lnTo>
                <a:close/>
                <a:moveTo>
                  <a:pt x="3263" y="34424"/>
                </a:moveTo>
                <a:cubicBezTo>
                  <a:pt x="3199" y="34551"/>
                  <a:pt x="3168" y="34678"/>
                  <a:pt x="3104" y="34804"/>
                </a:cubicBezTo>
                <a:lnTo>
                  <a:pt x="3263" y="34868"/>
                </a:lnTo>
                <a:cubicBezTo>
                  <a:pt x="3326" y="34741"/>
                  <a:pt x="3358" y="34583"/>
                  <a:pt x="3421" y="34456"/>
                </a:cubicBezTo>
                <a:lnTo>
                  <a:pt x="3263" y="34424"/>
                </a:lnTo>
                <a:close/>
                <a:moveTo>
                  <a:pt x="2978" y="35184"/>
                </a:moveTo>
                <a:cubicBezTo>
                  <a:pt x="2946" y="35311"/>
                  <a:pt x="2883" y="35438"/>
                  <a:pt x="2851" y="35564"/>
                </a:cubicBezTo>
                <a:lnTo>
                  <a:pt x="3009" y="35628"/>
                </a:lnTo>
                <a:cubicBezTo>
                  <a:pt x="3041" y="35501"/>
                  <a:pt x="3073" y="35374"/>
                  <a:pt x="3136" y="35248"/>
                </a:cubicBezTo>
                <a:lnTo>
                  <a:pt x="2978" y="35184"/>
                </a:lnTo>
                <a:close/>
                <a:moveTo>
                  <a:pt x="2724" y="35976"/>
                </a:moveTo>
                <a:cubicBezTo>
                  <a:pt x="2661" y="36103"/>
                  <a:pt x="2629" y="36229"/>
                  <a:pt x="2598" y="36356"/>
                </a:cubicBezTo>
                <a:lnTo>
                  <a:pt x="2756" y="36388"/>
                </a:lnTo>
                <a:cubicBezTo>
                  <a:pt x="2788" y="36261"/>
                  <a:pt x="2819" y="36134"/>
                  <a:pt x="2883" y="36008"/>
                </a:cubicBezTo>
                <a:lnTo>
                  <a:pt x="2724" y="35976"/>
                </a:lnTo>
                <a:close/>
                <a:moveTo>
                  <a:pt x="2439" y="36736"/>
                </a:moveTo>
                <a:cubicBezTo>
                  <a:pt x="2407" y="36863"/>
                  <a:pt x="2376" y="36989"/>
                  <a:pt x="2344" y="37148"/>
                </a:cubicBezTo>
                <a:lnTo>
                  <a:pt x="2502" y="37179"/>
                </a:lnTo>
                <a:cubicBezTo>
                  <a:pt x="2534" y="37053"/>
                  <a:pt x="2566" y="36926"/>
                  <a:pt x="2629" y="36799"/>
                </a:cubicBezTo>
                <a:lnTo>
                  <a:pt x="2439" y="36736"/>
                </a:lnTo>
                <a:close/>
                <a:moveTo>
                  <a:pt x="2217" y="37528"/>
                </a:moveTo>
                <a:cubicBezTo>
                  <a:pt x="2186" y="37654"/>
                  <a:pt x="2154" y="37781"/>
                  <a:pt x="2091" y="37908"/>
                </a:cubicBezTo>
                <a:lnTo>
                  <a:pt x="2249" y="37971"/>
                </a:lnTo>
                <a:cubicBezTo>
                  <a:pt x="2281" y="37844"/>
                  <a:pt x="2344" y="37718"/>
                  <a:pt x="2376" y="37559"/>
                </a:cubicBezTo>
                <a:lnTo>
                  <a:pt x="2217" y="37528"/>
                </a:lnTo>
                <a:close/>
                <a:moveTo>
                  <a:pt x="1996" y="38319"/>
                </a:moveTo>
                <a:cubicBezTo>
                  <a:pt x="1932" y="38446"/>
                  <a:pt x="1901" y="38573"/>
                  <a:pt x="1869" y="38700"/>
                </a:cubicBezTo>
                <a:lnTo>
                  <a:pt x="2027" y="38763"/>
                </a:lnTo>
                <a:cubicBezTo>
                  <a:pt x="2059" y="38605"/>
                  <a:pt x="2122" y="38478"/>
                  <a:pt x="2154" y="38351"/>
                </a:cubicBezTo>
                <a:lnTo>
                  <a:pt x="1996" y="38319"/>
                </a:lnTo>
                <a:close/>
                <a:moveTo>
                  <a:pt x="1774" y="39111"/>
                </a:moveTo>
                <a:cubicBezTo>
                  <a:pt x="1742" y="39238"/>
                  <a:pt x="1711" y="39365"/>
                  <a:pt x="1679" y="39491"/>
                </a:cubicBezTo>
                <a:lnTo>
                  <a:pt x="1837" y="39555"/>
                </a:lnTo>
                <a:cubicBezTo>
                  <a:pt x="1869" y="39396"/>
                  <a:pt x="1901" y="39270"/>
                  <a:pt x="1932" y="39143"/>
                </a:cubicBezTo>
                <a:lnTo>
                  <a:pt x="1774" y="39111"/>
                </a:lnTo>
                <a:close/>
                <a:moveTo>
                  <a:pt x="1552" y="39903"/>
                </a:moveTo>
                <a:cubicBezTo>
                  <a:pt x="1521" y="40030"/>
                  <a:pt x="1489" y="40156"/>
                  <a:pt x="1457" y="40283"/>
                </a:cubicBezTo>
                <a:lnTo>
                  <a:pt x="1616" y="40346"/>
                </a:lnTo>
                <a:cubicBezTo>
                  <a:pt x="1647" y="40188"/>
                  <a:pt x="1679" y="40061"/>
                  <a:pt x="1711" y="39935"/>
                </a:cubicBezTo>
                <a:lnTo>
                  <a:pt x="1552" y="39903"/>
                </a:lnTo>
                <a:close/>
                <a:moveTo>
                  <a:pt x="1362" y="40695"/>
                </a:moveTo>
                <a:cubicBezTo>
                  <a:pt x="1331" y="40821"/>
                  <a:pt x="1331" y="40948"/>
                  <a:pt x="1299" y="41106"/>
                </a:cubicBezTo>
                <a:lnTo>
                  <a:pt x="1457" y="41138"/>
                </a:lnTo>
                <a:cubicBezTo>
                  <a:pt x="1489" y="41011"/>
                  <a:pt x="1489" y="40853"/>
                  <a:pt x="1521" y="40726"/>
                </a:cubicBezTo>
                <a:lnTo>
                  <a:pt x="1362" y="40695"/>
                </a:lnTo>
                <a:close/>
                <a:moveTo>
                  <a:pt x="1204" y="41486"/>
                </a:moveTo>
                <a:cubicBezTo>
                  <a:pt x="1172" y="41613"/>
                  <a:pt x="1141" y="41771"/>
                  <a:pt x="1109" y="41898"/>
                </a:cubicBezTo>
                <a:lnTo>
                  <a:pt x="1267" y="41930"/>
                </a:lnTo>
                <a:cubicBezTo>
                  <a:pt x="1299" y="41803"/>
                  <a:pt x="1331" y="41676"/>
                  <a:pt x="1362" y="41518"/>
                </a:cubicBezTo>
                <a:lnTo>
                  <a:pt x="1204" y="41486"/>
                </a:lnTo>
                <a:close/>
                <a:moveTo>
                  <a:pt x="1014" y="42278"/>
                </a:moveTo>
                <a:cubicBezTo>
                  <a:pt x="1014" y="42436"/>
                  <a:pt x="982" y="42563"/>
                  <a:pt x="951" y="42690"/>
                </a:cubicBezTo>
                <a:lnTo>
                  <a:pt x="1109" y="42721"/>
                </a:lnTo>
                <a:cubicBezTo>
                  <a:pt x="1141" y="42595"/>
                  <a:pt x="1172" y="42468"/>
                  <a:pt x="1204" y="42341"/>
                </a:cubicBezTo>
                <a:lnTo>
                  <a:pt x="1014" y="42278"/>
                </a:lnTo>
                <a:close/>
                <a:moveTo>
                  <a:pt x="887" y="43101"/>
                </a:moveTo>
                <a:lnTo>
                  <a:pt x="792" y="43513"/>
                </a:lnTo>
                <a:lnTo>
                  <a:pt x="951" y="43545"/>
                </a:lnTo>
                <a:lnTo>
                  <a:pt x="1046" y="43133"/>
                </a:lnTo>
                <a:lnTo>
                  <a:pt x="887" y="43101"/>
                </a:lnTo>
                <a:close/>
                <a:moveTo>
                  <a:pt x="729" y="43925"/>
                </a:moveTo>
                <a:cubicBezTo>
                  <a:pt x="697" y="44052"/>
                  <a:pt x="697" y="44178"/>
                  <a:pt x="666" y="44305"/>
                </a:cubicBezTo>
                <a:lnTo>
                  <a:pt x="824" y="44337"/>
                </a:lnTo>
                <a:cubicBezTo>
                  <a:pt x="856" y="44210"/>
                  <a:pt x="856" y="44083"/>
                  <a:pt x="887" y="43925"/>
                </a:cubicBezTo>
                <a:close/>
                <a:moveTo>
                  <a:pt x="602" y="44717"/>
                </a:moveTo>
                <a:lnTo>
                  <a:pt x="539" y="45128"/>
                </a:lnTo>
                <a:lnTo>
                  <a:pt x="697" y="45160"/>
                </a:lnTo>
                <a:lnTo>
                  <a:pt x="761" y="44748"/>
                </a:lnTo>
                <a:lnTo>
                  <a:pt x="602" y="44717"/>
                </a:lnTo>
                <a:close/>
                <a:moveTo>
                  <a:pt x="476" y="45540"/>
                </a:moveTo>
                <a:cubicBezTo>
                  <a:pt x="476" y="45667"/>
                  <a:pt x="444" y="45793"/>
                  <a:pt x="444" y="45952"/>
                </a:cubicBezTo>
                <a:lnTo>
                  <a:pt x="602" y="45952"/>
                </a:lnTo>
                <a:cubicBezTo>
                  <a:pt x="602" y="45825"/>
                  <a:pt x="634" y="45698"/>
                  <a:pt x="634" y="45540"/>
                </a:cubicBezTo>
                <a:close/>
                <a:moveTo>
                  <a:pt x="381" y="46332"/>
                </a:moveTo>
                <a:cubicBezTo>
                  <a:pt x="381" y="46458"/>
                  <a:pt x="349" y="46617"/>
                  <a:pt x="349" y="46743"/>
                </a:cubicBezTo>
                <a:lnTo>
                  <a:pt x="507" y="46775"/>
                </a:lnTo>
                <a:lnTo>
                  <a:pt x="539" y="46363"/>
                </a:lnTo>
                <a:lnTo>
                  <a:pt x="381" y="46332"/>
                </a:lnTo>
                <a:close/>
                <a:moveTo>
                  <a:pt x="286" y="47155"/>
                </a:moveTo>
                <a:cubicBezTo>
                  <a:pt x="286" y="47282"/>
                  <a:pt x="254" y="47440"/>
                  <a:pt x="254" y="47567"/>
                </a:cubicBezTo>
                <a:lnTo>
                  <a:pt x="412" y="47567"/>
                </a:lnTo>
                <a:cubicBezTo>
                  <a:pt x="412" y="47440"/>
                  <a:pt x="444" y="47313"/>
                  <a:pt x="444" y="47187"/>
                </a:cubicBezTo>
                <a:lnTo>
                  <a:pt x="286" y="47155"/>
                </a:lnTo>
                <a:close/>
                <a:moveTo>
                  <a:pt x="222" y="47979"/>
                </a:moveTo>
                <a:cubicBezTo>
                  <a:pt x="191" y="48105"/>
                  <a:pt x="191" y="48264"/>
                  <a:pt x="191" y="48390"/>
                </a:cubicBezTo>
                <a:lnTo>
                  <a:pt x="349" y="48390"/>
                </a:lnTo>
                <a:cubicBezTo>
                  <a:pt x="349" y="48264"/>
                  <a:pt x="349" y="48137"/>
                  <a:pt x="381" y="47979"/>
                </a:cubicBezTo>
                <a:close/>
                <a:moveTo>
                  <a:pt x="159" y="48802"/>
                </a:moveTo>
                <a:cubicBezTo>
                  <a:pt x="127" y="48929"/>
                  <a:pt x="127" y="49055"/>
                  <a:pt x="127" y="49182"/>
                </a:cubicBezTo>
                <a:lnTo>
                  <a:pt x="286" y="49214"/>
                </a:lnTo>
                <a:cubicBezTo>
                  <a:pt x="286" y="49087"/>
                  <a:pt x="286" y="48929"/>
                  <a:pt x="317" y="48802"/>
                </a:cubicBezTo>
                <a:close/>
                <a:moveTo>
                  <a:pt x="96" y="49594"/>
                </a:moveTo>
                <a:cubicBezTo>
                  <a:pt x="64" y="49752"/>
                  <a:pt x="64" y="49879"/>
                  <a:pt x="64" y="50005"/>
                </a:cubicBezTo>
                <a:lnTo>
                  <a:pt x="222" y="50037"/>
                </a:lnTo>
                <a:cubicBezTo>
                  <a:pt x="222" y="49879"/>
                  <a:pt x="254" y="49752"/>
                  <a:pt x="254" y="49625"/>
                </a:cubicBezTo>
                <a:lnTo>
                  <a:pt x="96" y="49594"/>
                </a:lnTo>
                <a:close/>
                <a:moveTo>
                  <a:pt x="64" y="50417"/>
                </a:moveTo>
                <a:cubicBezTo>
                  <a:pt x="32" y="50575"/>
                  <a:pt x="32" y="50702"/>
                  <a:pt x="32" y="50829"/>
                </a:cubicBezTo>
                <a:lnTo>
                  <a:pt x="191" y="50829"/>
                </a:lnTo>
                <a:cubicBezTo>
                  <a:pt x="191" y="50702"/>
                  <a:pt x="222" y="50575"/>
                  <a:pt x="222" y="50417"/>
                </a:cubicBezTo>
                <a:close/>
                <a:moveTo>
                  <a:pt x="32" y="51240"/>
                </a:moveTo>
                <a:cubicBezTo>
                  <a:pt x="32" y="51367"/>
                  <a:pt x="32" y="51525"/>
                  <a:pt x="1" y="51652"/>
                </a:cubicBezTo>
                <a:lnTo>
                  <a:pt x="191" y="51652"/>
                </a:lnTo>
                <a:cubicBezTo>
                  <a:pt x="191" y="51525"/>
                  <a:pt x="191" y="51367"/>
                  <a:pt x="191" y="51240"/>
                </a:cubicBezTo>
                <a:close/>
                <a:moveTo>
                  <a:pt x="1" y="52064"/>
                </a:moveTo>
                <a:cubicBezTo>
                  <a:pt x="1" y="52190"/>
                  <a:pt x="1" y="52349"/>
                  <a:pt x="1" y="52475"/>
                </a:cubicBezTo>
                <a:lnTo>
                  <a:pt x="159" y="52475"/>
                </a:lnTo>
                <a:cubicBezTo>
                  <a:pt x="159" y="52349"/>
                  <a:pt x="159" y="52190"/>
                  <a:pt x="159" y="52064"/>
                </a:cubicBezTo>
                <a:close/>
                <a:moveTo>
                  <a:pt x="1" y="52887"/>
                </a:moveTo>
                <a:cubicBezTo>
                  <a:pt x="1" y="53014"/>
                  <a:pt x="1" y="53141"/>
                  <a:pt x="1" y="53299"/>
                </a:cubicBezTo>
                <a:lnTo>
                  <a:pt x="159" y="53299"/>
                </a:lnTo>
                <a:cubicBezTo>
                  <a:pt x="159" y="53141"/>
                  <a:pt x="159" y="53014"/>
                  <a:pt x="159" y="52887"/>
                </a:cubicBezTo>
                <a:close/>
                <a:moveTo>
                  <a:pt x="159" y="53679"/>
                </a:moveTo>
                <a:lnTo>
                  <a:pt x="1" y="53711"/>
                </a:lnTo>
                <a:cubicBezTo>
                  <a:pt x="1" y="53837"/>
                  <a:pt x="1" y="53964"/>
                  <a:pt x="32" y="54091"/>
                </a:cubicBezTo>
                <a:lnTo>
                  <a:pt x="191" y="54091"/>
                </a:lnTo>
                <a:cubicBezTo>
                  <a:pt x="191" y="53964"/>
                  <a:pt x="191" y="53837"/>
                  <a:pt x="159" y="53679"/>
                </a:cubicBezTo>
                <a:close/>
                <a:moveTo>
                  <a:pt x="32" y="54502"/>
                </a:moveTo>
                <a:cubicBezTo>
                  <a:pt x="32" y="54661"/>
                  <a:pt x="32" y="54787"/>
                  <a:pt x="64" y="54914"/>
                </a:cubicBezTo>
                <a:lnTo>
                  <a:pt x="222" y="54914"/>
                </a:lnTo>
                <a:cubicBezTo>
                  <a:pt x="222" y="54787"/>
                  <a:pt x="191" y="54629"/>
                  <a:pt x="191" y="54502"/>
                </a:cubicBezTo>
                <a:close/>
                <a:moveTo>
                  <a:pt x="64" y="55326"/>
                </a:moveTo>
                <a:cubicBezTo>
                  <a:pt x="64" y="55452"/>
                  <a:pt x="96" y="55611"/>
                  <a:pt x="96" y="55737"/>
                </a:cubicBezTo>
                <a:lnTo>
                  <a:pt x="254" y="55737"/>
                </a:lnTo>
                <a:cubicBezTo>
                  <a:pt x="254" y="55611"/>
                  <a:pt x="222" y="55452"/>
                  <a:pt x="222" y="55326"/>
                </a:cubicBezTo>
                <a:close/>
                <a:moveTo>
                  <a:pt x="127" y="56149"/>
                </a:moveTo>
                <a:cubicBezTo>
                  <a:pt x="127" y="56276"/>
                  <a:pt x="127" y="56434"/>
                  <a:pt x="127" y="56561"/>
                </a:cubicBezTo>
                <a:lnTo>
                  <a:pt x="317" y="56529"/>
                </a:lnTo>
                <a:cubicBezTo>
                  <a:pt x="286" y="56402"/>
                  <a:pt x="286" y="56276"/>
                  <a:pt x="286" y="56149"/>
                </a:cubicBezTo>
                <a:close/>
                <a:moveTo>
                  <a:pt x="349" y="56941"/>
                </a:moveTo>
                <a:lnTo>
                  <a:pt x="159" y="56972"/>
                </a:lnTo>
                <a:cubicBezTo>
                  <a:pt x="191" y="57099"/>
                  <a:pt x="191" y="57226"/>
                  <a:pt x="222" y="57384"/>
                </a:cubicBezTo>
                <a:lnTo>
                  <a:pt x="381" y="57352"/>
                </a:lnTo>
                <a:cubicBezTo>
                  <a:pt x="349" y="57226"/>
                  <a:pt x="349" y="57099"/>
                  <a:pt x="349" y="56941"/>
                </a:cubicBezTo>
                <a:close/>
                <a:moveTo>
                  <a:pt x="254" y="57764"/>
                </a:moveTo>
                <a:cubicBezTo>
                  <a:pt x="254" y="57923"/>
                  <a:pt x="286" y="58049"/>
                  <a:pt x="286" y="58176"/>
                </a:cubicBezTo>
                <a:lnTo>
                  <a:pt x="444" y="58176"/>
                </a:lnTo>
                <a:cubicBezTo>
                  <a:pt x="444" y="58018"/>
                  <a:pt x="412" y="57891"/>
                  <a:pt x="412" y="57764"/>
                </a:cubicBezTo>
                <a:close/>
                <a:moveTo>
                  <a:pt x="317" y="58588"/>
                </a:moveTo>
                <a:cubicBezTo>
                  <a:pt x="349" y="58714"/>
                  <a:pt x="349" y="58873"/>
                  <a:pt x="381" y="58999"/>
                </a:cubicBezTo>
                <a:lnTo>
                  <a:pt x="539" y="58968"/>
                </a:lnTo>
                <a:lnTo>
                  <a:pt x="507" y="58588"/>
                </a:lnTo>
                <a:close/>
                <a:moveTo>
                  <a:pt x="602" y="59379"/>
                </a:moveTo>
                <a:lnTo>
                  <a:pt x="444" y="59411"/>
                </a:lnTo>
                <a:cubicBezTo>
                  <a:pt x="444" y="59538"/>
                  <a:pt x="476" y="59664"/>
                  <a:pt x="476" y="59823"/>
                </a:cubicBezTo>
                <a:lnTo>
                  <a:pt x="634" y="59791"/>
                </a:lnTo>
                <a:cubicBezTo>
                  <a:pt x="634" y="59664"/>
                  <a:pt x="602" y="59506"/>
                  <a:pt x="602" y="59379"/>
                </a:cubicBezTo>
                <a:close/>
                <a:moveTo>
                  <a:pt x="539" y="60203"/>
                </a:moveTo>
                <a:lnTo>
                  <a:pt x="602" y="60614"/>
                </a:lnTo>
                <a:lnTo>
                  <a:pt x="761" y="60583"/>
                </a:lnTo>
                <a:lnTo>
                  <a:pt x="697" y="60203"/>
                </a:lnTo>
                <a:close/>
                <a:moveTo>
                  <a:pt x="824" y="60994"/>
                </a:moveTo>
                <a:lnTo>
                  <a:pt x="666" y="61026"/>
                </a:lnTo>
                <a:cubicBezTo>
                  <a:pt x="697" y="61153"/>
                  <a:pt x="697" y="61279"/>
                  <a:pt x="729" y="61438"/>
                </a:cubicBezTo>
                <a:lnTo>
                  <a:pt x="887" y="61406"/>
                </a:lnTo>
                <a:cubicBezTo>
                  <a:pt x="856" y="61279"/>
                  <a:pt x="856" y="61121"/>
                  <a:pt x="824" y="60994"/>
                </a:cubicBezTo>
                <a:close/>
                <a:moveTo>
                  <a:pt x="951" y="61786"/>
                </a:moveTo>
                <a:lnTo>
                  <a:pt x="792" y="61818"/>
                </a:lnTo>
                <a:lnTo>
                  <a:pt x="856" y="62230"/>
                </a:lnTo>
                <a:lnTo>
                  <a:pt x="1014" y="62198"/>
                </a:lnTo>
                <a:cubicBezTo>
                  <a:pt x="1014" y="62071"/>
                  <a:pt x="982" y="61944"/>
                  <a:pt x="951" y="61786"/>
                </a:cubicBezTo>
                <a:close/>
                <a:moveTo>
                  <a:pt x="1109" y="62610"/>
                </a:moveTo>
                <a:lnTo>
                  <a:pt x="951" y="62641"/>
                </a:lnTo>
                <a:cubicBezTo>
                  <a:pt x="982" y="62768"/>
                  <a:pt x="982" y="62895"/>
                  <a:pt x="1014" y="63021"/>
                </a:cubicBezTo>
                <a:lnTo>
                  <a:pt x="1172" y="62990"/>
                </a:lnTo>
                <a:cubicBezTo>
                  <a:pt x="1141" y="62863"/>
                  <a:pt x="1141" y="62736"/>
                  <a:pt x="1109" y="62610"/>
                </a:cubicBezTo>
                <a:close/>
                <a:moveTo>
                  <a:pt x="1267" y="63401"/>
                </a:moveTo>
                <a:lnTo>
                  <a:pt x="1109" y="63433"/>
                </a:lnTo>
                <a:cubicBezTo>
                  <a:pt x="1141" y="63560"/>
                  <a:pt x="1172" y="63686"/>
                  <a:pt x="1204" y="63845"/>
                </a:cubicBezTo>
                <a:lnTo>
                  <a:pt x="1362" y="63781"/>
                </a:lnTo>
                <a:cubicBezTo>
                  <a:pt x="1331" y="63655"/>
                  <a:pt x="1299" y="63528"/>
                  <a:pt x="1267" y="63401"/>
                </a:cubicBezTo>
                <a:close/>
                <a:moveTo>
                  <a:pt x="1426" y="64193"/>
                </a:moveTo>
                <a:lnTo>
                  <a:pt x="1267" y="64225"/>
                </a:lnTo>
                <a:cubicBezTo>
                  <a:pt x="1299" y="64351"/>
                  <a:pt x="1331" y="64478"/>
                  <a:pt x="1362" y="64636"/>
                </a:cubicBezTo>
                <a:lnTo>
                  <a:pt x="1521" y="64605"/>
                </a:lnTo>
                <a:cubicBezTo>
                  <a:pt x="1489" y="64446"/>
                  <a:pt x="1457" y="64320"/>
                  <a:pt x="1426" y="64193"/>
                </a:cubicBezTo>
                <a:close/>
                <a:moveTo>
                  <a:pt x="1616" y="64985"/>
                </a:moveTo>
                <a:lnTo>
                  <a:pt x="1457" y="65016"/>
                </a:lnTo>
                <a:cubicBezTo>
                  <a:pt x="1489" y="65143"/>
                  <a:pt x="1521" y="65301"/>
                  <a:pt x="1552" y="65428"/>
                </a:cubicBezTo>
                <a:lnTo>
                  <a:pt x="1711" y="65396"/>
                </a:lnTo>
                <a:cubicBezTo>
                  <a:pt x="1679" y="65238"/>
                  <a:pt x="1647" y="65111"/>
                  <a:pt x="1616" y="64985"/>
                </a:cubicBezTo>
                <a:close/>
                <a:moveTo>
                  <a:pt x="1806" y="65776"/>
                </a:moveTo>
                <a:lnTo>
                  <a:pt x="1647" y="65808"/>
                </a:lnTo>
                <a:cubicBezTo>
                  <a:pt x="1679" y="65966"/>
                  <a:pt x="1711" y="66093"/>
                  <a:pt x="1774" y="66220"/>
                </a:cubicBezTo>
                <a:lnTo>
                  <a:pt x="1932" y="66156"/>
                </a:lnTo>
                <a:cubicBezTo>
                  <a:pt x="1869" y="66030"/>
                  <a:pt x="1837" y="65903"/>
                  <a:pt x="1806" y="65776"/>
                </a:cubicBezTo>
                <a:close/>
                <a:moveTo>
                  <a:pt x="2027" y="66568"/>
                </a:moveTo>
                <a:lnTo>
                  <a:pt x="1869" y="66600"/>
                </a:lnTo>
                <a:cubicBezTo>
                  <a:pt x="1901" y="66726"/>
                  <a:pt x="1932" y="66853"/>
                  <a:pt x="1964" y="67012"/>
                </a:cubicBezTo>
                <a:lnTo>
                  <a:pt x="2122" y="66948"/>
                </a:lnTo>
                <a:lnTo>
                  <a:pt x="2027" y="66568"/>
                </a:lnTo>
                <a:close/>
                <a:moveTo>
                  <a:pt x="2249" y="67360"/>
                </a:moveTo>
                <a:lnTo>
                  <a:pt x="2091" y="67392"/>
                </a:lnTo>
                <a:cubicBezTo>
                  <a:pt x="2122" y="67518"/>
                  <a:pt x="2154" y="67645"/>
                  <a:pt x="2186" y="67772"/>
                </a:cubicBezTo>
                <a:lnTo>
                  <a:pt x="2344" y="67740"/>
                </a:lnTo>
                <a:cubicBezTo>
                  <a:pt x="2312" y="67613"/>
                  <a:pt x="2281" y="67487"/>
                  <a:pt x="2249" y="67360"/>
                </a:cubicBezTo>
                <a:close/>
                <a:moveTo>
                  <a:pt x="2471" y="68120"/>
                </a:moveTo>
                <a:lnTo>
                  <a:pt x="2312" y="68183"/>
                </a:lnTo>
                <a:cubicBezTo>
                  <a:pt x="2344" y="68310"/>
                  <a:pt x="2407" y="68437"/>
                  <a:pt x="2439" y="68563"/>
                </a:cubicBezTo>
                <a:lnTo>
                  <a:pt x="2598" y="68500"/>
                </a:lnTo>
                <a:cubicBezTo>
                  <a:pt x="2566" y="68373"/>
                  <a:pt x="2502" y="68247"/>
                  <a:pt x="2471" y="68120"/>
                </a:cubicBezTo>
                <a:close/>
                <a:moveTo>
                  <a:pt x="2724" y="68912"/>
                </a:moveTo>
                <a:lnTo>
                  <a:pt x="2566" y="68943"/>
                </a:lnTo>
                <a:cubicBezTo>
                  <a:pt x="2598" y="69070"/>
                  <a:pt x="2661" y="69197"/>
                  <a:pt x="2693" y="69323"/>
                </a:cubicBezTo>
                <a:lnTo>
                  <a:pt x="2851" y="69292"/>
                </a:lnTo>
                <a:cubicBezTo>
                  <a:pt x="2819" y="69165"/>
                  <a:pt x="2756" y="69038"/>
                  <a:pt x="2724" y="68912"/>
                </a:cubicBezTo>
                <a:close/>
                <a:moveTo>
                  <a:pt x="2978" y="69672"/>
                </a:moveTo>
                <a:lnTo>
                  <a:pt x="2819" y="69735"/>
                </a:lnTo>
                <a:cubicBezTo>
                  <a:pt x="2883" y="69862"/>
                  <a:pt x="2914" y="69988"/>
                  <a:pt x="2946" y="70115"/>
                </a:cubicBezTo>
                <a:lnTo>
                  <a:pt x="3104" y="70052"/>
                </a:lnTo>
                <a:cubicBezTo>
                  <a:pt x="3073" y="69925"/>
                  <a:pt x="3009" y="69798"/>
                  <a:pt x="2978" y="69672"/>
                </a:cubicBezTo>
                <a:close/>
                <a:moveTo>
                  <a:pt x="3263" y="70432"/>
                </a:moveTo>
                <a:lnTo>
                  <a:pt x="3104" y="70495"/>
                </a:lnTo>
                <a:cubicBezTo>
                  <a:pt x="3136" y="70622"/>
                  <a:pt x="3199" y="70748"/>
                  <a:pt x="3231" y="70875"/>
                </a:cubicBezTo>
                <a:lnTo>
                  <a:pt x="3389" y="70812"/>
                </a:lnTo>
                <a:cubicBezTo>
                  <a:pt x="3326" y="70685"/>
                  <a:pt x="3294" y="70558"/>
                  <a:pt x="3263" y="70432"/>
                </a:cubicBezTo>
                <a:close/>
                <a:moveTo>
                  <a:pt x="3516" y="71192"/>
                </a:moveTo>
                <a:lnTo>
                  <a:pt x="3358" y="71255"/>
                </a:lnTo>
                <a:cubicBezTo>
                  <a:pt x="3421" y="71382"/>
                  <a:pt x="3484" y="71508"/>
                  <a:pt x="3516" y="71635"/>
                </a:cubicBezTo>
                <a:lnTo>
                  <a:pt x="3674" y="71572"/>
                </a:lnTo>
                <a:cubicBezTo>
                  <a:pt x="3611" y="71445"/>
                  <a:pt x="3579" y="71318"/>
                  <a:pt x="3516" y="71192"/>
                </a:cubicBezTo>
                <a:close/>
                <a:moveTo>
                  <a:pt x="3833" y="71952"/>
                </a:moveTo>
                <a:lnTo>
                  <a:pt x="3674" y="72015"/>
                </a:lnTo>
                <a:cubicBezTo>
                  <a:pt x="3706" y="72142"/>
                  <a:pt x="3769" y="72269"/>
                  <a:pt x="3833" y="72395"/>
                </a:cubicBezTo>
                <a:lnTo>
                  <a:pt x="3959" y="72332"/>
                </a:lnTo>
                <a:cubicBezTo>
                  <a:pt x="3928" y="72205"/>
                  <a:pt x="3864" y="72079"/>
                  <a:pt x="3833" y="71952"/>
                </a:cubicBezTo>
                <a:close/>
                <a:moveTo>
                  <a:pt x="4118" y="72712"/>
                </a:moveTo>
                <a:lnTo>
                  <a:pt x="3959" y="72775"/>
                </a:lnTo>
                <a:cubicBezTo>
                  <a:pt x="4023" y="72902"/>
                  <a:pt x="4086" y="73029"/>
                  <a:pt x="4118" y="73155"/>
                </a:cubicBezTo>
                <a:lnTo>
                  <a:pt x="4276" y="73092"/>
                </a:lnTo>
                <a:cubicBezTo>
                  <a:pt x="4213" y="72965"/>
                  <a:pt x="4181" y="72839"/>
                  <a:pt x="4118" y="72712"/>
                </a:cubicBezTo>
                <a:close/>
                <a:moveTo>
                  <a:pt x="4434" y="73472"/>
                </a:moveTo>
                <a:lnTo>
                  <a:pt x="4308" y="73535"/>
                </a:lnTo>
                <a:cubicBezTo>
                  <a:pt x="4339" y="73662"/>
                  <a:pt x="4403" y="73789"/>
                  <a:pt x="4466" y="73915"/>
                </a:cubicBezTo>
                <a:lnTo>
                  <a:pt x="4593" y="73852"/>
                </a:lnTo>
                <a:cubicBezTo>
                  <a:pt x="4561" y="73725"/>
                  <a:pt x="4498" y="73599"/>
                  <a:pt x="4434" y="73472"/>
                </a:cubicBezTo>
                <a:close/>
                <a:moveTo>
                  <a:pt x="4783" y="74200"/>
                </a:moveTo>
                <a:lnTo>
                  <a:pt x="4624" y="74295"/>
                </a:lnTo>
                <a:cubicBezTo>
                  <a:pt x="4688" y="74422"/>
                  <a:pt x="4751" y="74549"/>
                  <a:pt x="4783" y="74644"/>
                </a:cubicBezTo>
                <a:lnTo>
                  <a:pt x="4941" y="74580"/>
                </a:lnTo>
                <a:cubicBezTo>
                  <a:pt x="4878" y="74454"/>
                  <a:pt x="4814" y="74327"/>
                  <a:pt x="4783" y="74200"/>
                </a:cubicBezTo>
                <a:close/>
                <a:moveTo>
                  <a:pt x="5099" y="74960"/>
                </a:moveTo>
                <a:lnTo>
                  <a:pt x="4973" y="75024"/>
                </a:lnTo>
                <a:cubicBezTo>
                  <a:pt x="5004" y="75150"/>
                  <a:pt x="5068" y="75277"/>
                  <a:pt x="5131" y="75404"/>
                </a:cubicBezTo>
                <a:lnTo>
                  <a:pt x="5289" y="75340"/>
                </a:lnTo>
                <a:cubicBezTo>
                  <a:pt x="5226" y="75214"/>
                  <a:pt x="5163" y="75087"/>
                  <a:pt x="5099" y="74960"/>
                </a:cubicBezTo>
                <a:close/>
                <a:moveTo>
                  <a:pt x="5479" y="75689"/>
                </a:moveTo>
                <a:lnTo>
                  <a:pt x="5321" y="75752"/>
                </a:lnTo>
                <a:cubicBezTo>
                  <a:pt x="5384" y="75879"/>
                  <a:pt x="5448" y="76005"/>
                  <a:pt x="5511" y="76132"/>
                </a:cubicBezTo>
                <a:lnTo>
                  <a:pt x="5638" y="76069"/>
                </a:lnTo>
                <a:cubicBezTo>
                  <a:pt x="5574" y="75942"/>
                  <a:pt x="5511" y="75815"/>
                  <a:pt x="5479" y="75689"/>
                </a:cubicBezTo>
                <a:close/>
                <a:moveTo>
                  <a:pt x="5828" y="76417"/>
                </a:moveTo>
                <a:lnTo>
                  <a:pt x="5669" y="76512"/>
                </a:lnTo>
                <a:cubicBezTo>
                  <a:pt x="5733" y="76639"/>
                  <a:pt x="5796" y="76734"/>
                  <a:pt x="5859" y="76861"/>
                </a:cubicBezTo>
                <a:lnTo>
                  <a:pt x="6018" y="76797"/>
                </a:lnTo>
                <a:cubicBezTo>
                  <a:pt x="5954" y="76671"/>
                  <a:pt x="5891" y="76544"/>
                  <a:pt x="5828" y="76417"/>
                </a:cubicBezTo>
                <a:close/>
                <a:moveTo>
                  <a:pt x="6208" y="77146"/>
                </a:moveTo>
                <a:lnTo>
                  <a:pt x="6049" y="77241"/>
                </a:lnTo>
                <a:cubicBezTo>
                  <a:pt x="6113" y="77336"/>
                  <a:pt x="6176" y="77462"/>
                  <a:pt x="6239" y="77589"/>
                </a:cubicBezTo>
                <a:lnTo>
                  <a:pt x="6398" y="77526"/>
                </a:lnTo>
                <a:cubicBezTo>
                  <a:pt x="6334" y="77399"/>
                  <a:pt x="6271" y="77272"/>
                  <a:pt x="6208" y="77146"/>
                </a:cubicBezTo>
                <a:close/>
                <a:moveTo>
                  <a:pt x="6588" y="77874"/>
                </a:moveTo>
                <a:lnTo>
                  <a:pt x="6461" y="77937"/>
                </a:lnTo>
                <a:cubicBezTo>
                  <a:pt x="6524" y="78064"/>
                  <a:pt x="6588" y="78191"/>
                  <a:pt x="6651" y="78317"/>
                </a:cubicBezTo>
                <a:lnTo>
                  <a:pt x="6778" y="78222"/>
                </a:lnTo>
                <a:cubicBezTo>
                  <a:pt x="6714" y="78096"/>
                  <a:pt x="6651" y="78001"/>
                  <a:pt x="6588" y="77874"/>
                </a:cubicBezTo>
                <a:close/>
                <a:moveTo>
                  <a:pt x="7000" y="78571"/>
                </a:moveTo>
                <a:lnTo>
                  <a:pt x="6841" y="78666"/>
                </a:lnTo>
                <a:lnTo>
                  <a:pt x="7031" y="79014"/>
                </a:lnTo>
                <a:lnTo>
                  <a:pt x="7190" y="78951"/>
                </a:lnTo>
                <a:cubicBezTo>
                  <a:pt x="7126" y="78824"/>
                  <a:pt x="7063" y="78697"/>
                  <a:pt x="7000" y="78571"/>
                </a:cubicBezTo>
                <a:close/>
                <a:moveTo>
                  <a:pt x="7411" y="79299"/>
                </a:moveTo>
                <a:lnTo>
                  <a:pt x="7253" y="79362"/>
                </a:lnTo>
                <a:cubicBezTo>
                  <a:pt x="7316" y="79489"/>
                  <a:pt x="7411" y="79616"/>
                  <a:pt x="7475" y="79711"/>
                </a:cubicBezTo>
                <a:lnTo>
                  <a:pt x="7601" y="79647"/>
                </a:lnTo>
                <a:cubicBezTo>
                  <a:pt x="7538" y="79521"/>
                  <a:pt x="7475" y="79394"/>
                  <a:pt x="7411" y="79299"/>
                </a:cubicBezTo>
                <a:close/>
                <a:moveTo>
                  <a:pt x="7823" y="79996"/>
                </a:moveTo>
                <a:lnTo>
                  <a:pt x="7665" y="80091"/>
                </a:lnTo>
                <a:cubicBezTo>
                  <a:pt x="7760" y="80186"/>
                  <a:pt x="7823" y="80312"/>
                  <a:pt x="7886" y="80439"/>
                </a:cubicBezTo>
                <a:lnTo>
                  <a:pt x="8045" y="80344"/>
                </a:lnTo>
                <a:cubicBezTo>
                  <a:pt x="7950" y="80217"/>
                  <a:pt x="7886" y="80091"/>
                  <a:pt x="7823" y="79996"/>
                </a:cubicBezTo>
                <a:close/>
                <a:moveTo>
                  <a:pt x="8235" y="80692"/>
                </a:moveTo>
                <a:lnTo>
                  <a:pt x="8108" y="80756"/>
                </a:lnTo>
                <a:cubicBezTo>
                  <a:pt x="8171" y="80882"/>
                  <a:pt x="8266" y="81009"/>
                  <a:pt x="8330" y="81104"/>
                </a:cubicBezTo>
                <a:lnTo>
                  <a:pt x="8456" y="81041"/>
                </a:lnTo>
                <a:cubicBezTo>
                  <a:pt x="8393" y="80914"/>
                  <a:pt x="8330" y="80787"/>
                  <a:pt x="8235" y="80692"/>
                </a:cubicBezTo>
                <a:close/>
                <a:moveTo>
                  <a:pt x="8678" y="81358"/>
                </a:moveTo>
                <a:lnTo>
                  <a:pt x="8551" y="81453"/>
                </a:lnTo>
                <a:cubicBezTo>
                  <a:pt x="8615" y="81579"/>
                  <a:pt x="8710" y="81674"/>
                  <a:pt x="8773" y="81801"/>
                </a:cubicBezTo>
                <a:lnTo>
                  <a:pt x="8900" y="81706"/>
                </a:lnTo>
                <a:cubicBezTo>
                  <a:pt x="8836" y="81579"/>
                  <a:pt x="8773" y="81484"/>
                  <a:pt x="8678" y="81358"/>
                </a:cubicBezTo>
                <a:close/>
                <a:moveTo>
                  <a:pt x="9153" y="82054"/>
                </a:moveTo>
                <a:lnTo>
                  <a:pt x="8995" y="82149"/>
                </a:lnTo>
                <a:cubicBezTo>
                  <a:pt x="9090" y="82244"/>
                  <a:pt x="9153" y="82371"/>
                  <a:pt x="9248" y="82466"/>
                </a:cubicBezTo>
                <a:lnTo>
                  <a:pt x="9375" y="82371"/>
                </a:lnTo>
                <a:cubicBezTo>
                  <a:pt x="9280" y="82276"/>
                  <a:pt x="9216" y="82149"/>
                  <a:pt x="9153" y="82054"/>
                </a:cubicBezTo>
                <a:close/>
                <a:moveTo>
                  <a:pt x="9596" y="82719"/>
                </a:moveTo>
                <a:lnTo>
                  <a:pt x="9470" y="82814"/>
                </a:lnTo>
                <a:lnTo>
                  <a:pt x="9691" y="83131"/>
                </a:lnTo>
                <a:lnTo>
                  <a:pt x="9850" y="83036"/>
                </a:lnTo>
                <a:cubicBezTo>
                  <a:pt x="9755" y="82941"/>
                  <a:pt x="9691" y="82814"/>
                  <a:pt x="9596" y="82719"/>
                </a:cubicBezTo>
                <a:close/>
                <a:moveTo>
                  <a:pt x="10071" y="83384"/>
                </a:moveTo>
                <a:lnTo>
                  <a:pt x="9945" y="83479"/>
                </a:lnTo>
                <a:cubicBezTo>
                  <a:pt x="10040" y="83574"/>
                  <a:pt x="10103" y="83701"/>
                  <a:pt x="10198" y="83796"/>
                </a:cubicBezTo>
                <a:lnTo>
                  <a:pt x="10325" y="83701"/>
                </a:lnTo>
                <a:cubicBezTo>
                  <a:pt x="10230" y="83606"/>
                  <a:pt x="10166" y="83479"/>
                  <a:pt x="10071" y="83384"/>
                </a:cubicBezTo>
                <a:close/>
                <a:moveTo>
                  <a:pt x="10546" y="84049"/>
                </a:moveTo>
                <a:lnTo>
                  <a:pt x="10420" y="84144"/>
                </a:lnTo>
                <a:cubicBezTo>
                  <a:pt x="10515" y="84239"/>
                  <a:pt x="10578" y="84366"/>
                  <a:pt x="10673" y="84461"/>
                </a:cubicBezTo>
                <a:lnTo>
                  <a:pt x="10800" y="84366"/>
                </a:lnTo>
                <a:cubicBezTo>
                  <a:pt x="10736" y="84271"/>
                  <a:pt x="10641" y="84144"/>
                  <a:pt x="10546" y="84049"/>
                </a:cubicBezTo>
                <a:close/>
                <a:moveTo>
                  <a:pt x="11053" y="84683"/>
                </a:moveTo>
                <a:lnTo>
                  <a:pt x="10926" y="84778"/>
                </a:lnTo>
                <a:cubicBezTo>
                  <a:pt x="10990" y="84904"/>
                  <a:pt x="11085" y="84999"/>
                  <a:pt x="11180" y="85126"/>
                </a:cubicBezTo>
                <a:lnTo>
                  <a:pt x="11306" y="84999"/>
                </a:lnTo>
                <a:lnTo>
                  <a:pt x="11053" y="84683"/>
                </a:lnTo>
                <a:close/>
                <a:moveTo>
                  <a:pt x="11560" y="85348"/>
                </a:moveTo>
                <a:lnTo>
                  <a:pt x="11433" y="85443"/>
                </a:lnTo>
                <a:cubicBezTo>
                  <a:pt x="11528" y="85538"/>
                  <a:pt x="11592" y="85664"/>
                  <a:pt x="11687" y="85759"/>
                </a:cubicBezTo>
                <a:lnTo>
                  <a:pt x="11813" y="85664"/>
                </a:lnTo>
                <a:cubicBezTo>
                  <a:pt x="11718" y="85538"/>
                  <a:pt x="11655" y="85443"/>
                  <a:pt x="11560" y="85348"/>
                </a:cubicBezTo>
                <a:close/>
                <a:moveTo>
                  <a:pt x="12067" y="85981"/>
                </a:moveTo>
                <a:lnTo>
                  <a:pt x="11940" y="86076"/>
                </a:lnTo>
                <a:cubicBezTo>
                  <a:pt x="12035" y="86171"/>
                  <a:pt x="12130" y="86298"/>
                  <a:pt x="12193" y="86393"/>
                </a:cubicBezTo>
                <a:lnTo>
                  <a:pt x="12320" y="86298"/>
                </a:lnTo>
                <a:cubicBezTo>
                  <a:pt x="12257" y="86171"/>
                  <a:pt x="12162" y="86076"/>
                  <a:pt x="12067" y="85981"/>
                </a:cubicBezTo>
                <a:close/>
                <a:moveTo>
                  <a:pt x="12605" y="86583"/>
                </a:moveTo>
                <a:lnTo>
                  <a:pt x="12478" y="86710"/>
                </a:lnTo>
                <a:cubicBezTo>
                  <a:pt x="12573" y="86805"/>
                  <a:pt x="12637" y="86900"/>
                  <a:pt x="12732" y="86995"/>
                </a:cubicBezTo>
                <a:lnTo>
                  <a:pt x="12858" y="86900"/>
                </a:lnTo>
                <a:cubicBezTo>
                  <a:pt x="12763" y="86805"/>
                  <a:pt x="12668" y="86710"/>
                  <a:pt x="12605" y="86583"/>
                </a:cubicBezTo>
                <a:close/>
                <a:moveTo>
                  <a:pt x="13112" y="87216"/>
                </a:moveTo>
                <a:lnTo>
                  <a:pt x="13017" y="87311"/>
                </a:lnTo>
                <a:cubicBezTo>
                  <a:pt x="13080" y="87406"/>
                  <a:pt x="13175" y="87533"/>
                  <a:pt x="13270" y="87628"/>
                </a:cubicBezTo>
                <a:lnTo>
                  <a:pt x="13397" y="87533"/>
                </a:lnTo>
                <a:cubicBezTo>
                  <a:pt x="13302" y="87406"/>
                  <a:pt x="13207" y="87311"/>
                  <a:pt x="13112" y="87216"/>
                </a:cubicBezTo>
                <a:close/>
                <a:moveTo>
                  <a:pt x="13682" y="87818"/>
                </a:moveTo>
                <a:lnTo>
                  <a:pt x="13555" y="87945"/>
                </a:lnTo>
                <a:cubicBezTo>
                  <a:pt x="13650" y="88040"/>
                  <a:pt x="13713" y="88135"/>
                  <a:pt x="13808" y="88230"/>
                </a:cubicBezTo>
                <a:lnTo>
                  <a:pt x="13935" y="88135"/>
                </a:lnTo>
                <a:cubicBezTo>
                  <a:pt x="13840" y="88008"/>
                  <a:pt x="13745" y="87913"/>
                  <a:pt x="13682" y="87818"/>
                </a:cubicBezTo>
                <a:close/>
                <a:moveTo>
                  <a:pt x="14220" y="88420"/>
                </a:moveTo>
                <a:lnTo>
                  <a:pt x="14093" y="88546"/>
                </a:lnTo>
                <a:cubicBezTo>
                  <a:pt x="14188" y="88641"/>
                  <a:pt x="14283" y="88736"/>
                  <a:pt x="14378" y="88831"/>
                </a:cubicBezTo>
                <a:lnTo>
                  <a:pt x="14505" y="88736"/>
                </a:lnTo>
                <a:cubicBezTo>
                  <a:pt x="14410" y="88610"/>
                  <a:pt x="14315" y="88515"/>
                  <a:pt x="14220" y="88420"/>
                </a:cubicBezTo>
                <a:close/>
                <a:moveTo>
                  <a:pt x="14758" y="89021"/>
                </a:moveTo>
                <a:lnTo>
                  <a:pt x="14663" y="89148"/>
                </a:lnTo>
                <a:cubicBezTo>
                  <a:pt x="14758" y="89243"/>
                  <a:pt x="14853" y="89338"/>
                  <a:pt x="14948" y="89433"/>
                </a:cubicBezTo>
                <a:lnTo>
                  <a:pt x="15075" y="89306"/>
                </a:lnTo>
                <a:cubicBezTo>
                  <a:pt x="14948" y="89211"/>
                  <a:pt x="14885" y="89116"/>
                  <a:pt x="14758" y="89021"/>
                </a:cubicBezTo>
                <a:close/>
                <a:moveTo>
                  <a:pt x="15328" y="89591"/>
                </a:moveTo>
                <a:lnTo>
                  <a:pt x="15233" y="89718"/>
                </a:lnTo>
                <a:lnTo>
                  <a:pt x="15518" y="90003"/>
                </a:lnTo>
                <a:lnTo>
                  <a:pt x="15645" y="89908"/>
                </a:lnTo>
                <a:cubicBezTo>
                  <a:pt x="15550" y="89781"/>
                  <a:pt x="15455" y="89686"/>
                  <a:pt x="15328" y="89591"/>
                </a:cubicBezTo>
                <a:close/>
                <a:moveTo>
                  <a:pt x="15930" y="90161"/>
                </a:moveTo>
                <a:lnTo>
                  <a:pt x="15804" y="90288"/>
                </a:lnTo>
                <a:cubicBezTo>
                  <a:pt x="15899" y="90383"/>
                  <a:pt x="15994" y="90478"/>
                  <a:pt x="16089" y="90573"/>
                </a:cubicBezTo>
                <a:lnTo>
                  <a:pt x="16215" y="90478"/>
                </a:lnTo>
                <a:cubicBezTo>
                  <a:pt x="16120" y="90383"/>
                  <a:pt x="16025" y="90256"/>
                  <a:pt x="15930" y="90161"/>
                </a:cubicBezTo>
                <a:close/>
                <a:moveTo>
                  <a:pt x="16500" y="90732"/>
                </a:moveTo>
                <a:lnTo>
                  <a:pt x="16405" y="90858"/>
                </a:lnTo>
                <a:cubicBezTo>
                  <a:pt x="16500" y="90953"/>
                  <a:pt x="16595" y="91048"/>
                  <a:pt x="16690" y="91143"/>
                </a:cubicBezTo>
                <a:lnTo>
                  <a:pt x="16817" y="91017"/>
                </a:lnTo>
                <a:cubicBezTo>
                  <a:pt x="16722" y="90922"/>
                  <a:pt x="16627" y="90827"/>
                  <a:pt x="16500" y="90732"/>
                </a:cubicBezTo>
                <a:close/>
                <a:moveTo>
                  <a:pt x="17102" y="91302"/>
                </a:moveTo>
                <a:lnTo>
                  <a:pt x="17007" y="91428"/>
                </a:lnTo>
                <a:cubicBezTo>
                  <a:pt x="17102" y="91523"/>
                  <a:pt x="17197" y="91618"/>
                  <a:pt x="17292" y="91713"/>
                </a:cubicBezTo>
                <a:lnTo>
                  <a:pt x="17419" y="91587"/>
                </a:lnTo>
                <a:cubicBezTo>
                  <a:pt x="17324" y="91492"/>
                  <a:pt x="17197" y="91397"/>
                  <a:pt x="17102" y="91302"/>
                </a:cubicBezTo>
                <a:close/>
                <a:moveTo>
                  <a:pt x="17704" y="91840"/>
                </a:moveTo>
                <a:lnTo>
                  <a:pt x="17609" y="91967"/>
                </a:lnTo>
                <a:cubicBezTo>
                  <a:pt x="17704" y="92062"/>
                  <a:pt x="17799" y="92157"/>
                  <a:pt x="17925" y="92252"/>
                </a:cubicBezTo>
                <a:lnTo>
                  <a:pt x="18020" y="92125"/>
                </a:lnTo>
                <a:cubicBezTo>
                  <a:pt x="17925" y="92030"/>
                  <a:pt x="17830" y="91935"/>
                  <a:pt x="17704" y="91840"/>
                </a:cubicBezTo>
                <a:close/>
                <a:moveTo>
                  <a:pt x="18337" y="92378"/>
                </a:moveTo>
                <a:lnTo>
                  <a:pt x="18210" y="92505"/>
                </a:lnTo>
                <a:cubicBezTo>
                  <a:pt x="18337" y="92600"/>
                  <a:pt x="18432" y="92695"/>
                  <a:pt x="18527" y="92790"/>
                </a:cubicBezTo>
                <a:lnTo>
                  <a:pt x="18622" y="92663"/>
                </a:lnTo>
                <a:cubicBezTo>
                  <a:pt x="18527" y="92568"/>
                  <a:pt x="18432" y="92473"/>
                  <a:pt x="18337" y="92378"/>
                </a:cubicBezTo>
                <a:close/>
                <a:moveTo>
                  <a:pt x="18939" y="92917"/>
                </a:moveTo>
                <a:lnTo>
                  <a:pt x="18844" y="93043"/>
                </a:lnTo>
                <a:cubicBezTo>
                  <a:pt x="18939" y="93138"/>
                  <a:pt x="19065" y="93233"/>
                  <a:pt x="19160" y="93297"/>
                </a:cubicBezTo>
                <a:lnTo>
                  <a:pt x="19255" y="93170"/>
                </a:lnTo>
                <a:cubicBezTo>
                  <a:pt x="19160" y="93107"/>
                  <a:pt x="19065" y="93012"/>
                  <a:pt x="18939" y="92917"/>
                </a:cubicBezTo>
                <a:close/>
                <a:moveTo>
                  <a:pt x="19572" y="93455"/>
                </a:moveTo>
                <a:lnTo>
                  <a:pt x="19477" y="93582"/>
                </a:lnTo>
                <a:cubicBezTo>
                  <a:pt x="19572" y="93645"/>
                  <a:pt x="19699" y="93740"/>
                  <a:pt x="19794" y="93835"/>
                </a:cubicBezTo>
                <a:lnTo>
                  <a:pt x="19889" y="93708"/>
                </a:lnTo>
                <a:cubicBezTo>
                  <a:pt x="19794" y="93613"/>
                  <a:pt x="19667" y="93518"/>
                  <a:pt x="19572" y="93455"/>
                </a:cubicBezTo>
                <a:close/>
                <a:moveTo>
                  <a:pt x="20206" y="93962"/>
                </a:moveTo>
                <a:lnTo>
                  <a:pt x="20110" y="94088"/>
                </a:lnTo>
                <a:cubicBezTo>
                  <a:pt x="20237" y="94152"/>
                  <a:pt x="20332" y="94247"/>
                  <a:pt x="20427" y="94342"/>
                </a:cubicBezTo>
                <a:lnTo>
                  <a:pt x="20522" y="94215"/>
                </a:lnTo>
                <a:cubicBezTo>
                  <a:pt x="20427" y="94120"/>
                  <a:pt x="20332" y="94025"/>
                  <a:pt x="20206" y="93962"/>
                </a:cubicBezTo>
                <a:close/>
                <a:moveTo>
                  <a:pt x="20871" y="94437"/>
                </a:moveTo>
                <a:lnTo>
                  <a:pt x="20776" y="94595"/>
                </a:lnTo>
                <a:cubicBezTo>
                  <a:pt x="20871" y="94658"/>
                  <a:pt x="20966" y="94753"/>
                  <a:pt x="21092" y="94817"/>
                </a:cubicBezTo>
                <a:lnTo>
                  <a:pt x="21187" y="94690"/>
                </a:lnTo>
                <a:cubicBezTo>
                  <a:pt x="21061" y="94627"/>
                  <a:pt x="20966" y="94532"/>
                  <a:pt x="20871" y="94437"/>
                </a:cubicBezTo>
                <a:close/>
                <a:moveTo>
                  <a:pt x="21504" y="94943"/>
                </a:moveTo>
                <a:lnTo>
                  <a:pt x="21409" y="95070"/>
                </a:lnTo>
                <a:cubicBezTo>
                  <a:pt x="21536" y="95165"/>
                  <a:pt x="21631" y="95228"/>
                  <a:pt x="21757" y="95323"/>
                </a:cubicBezTo>
                <a:lnTo>
                  <a:pt x="21852" y="95197"/>
                </a:lnTo>
                <a:cubicBezTo>
                  <a:pt x="21726" y="95102"/>
                  <a:pt x="21631" y="95007"/>
                  <a:pt x="21504" y="94943"/>
                </a:cubicBezTo>
                <a:close/>
                <a:moveTo>
                  <a:pt x="22169" y="95419"/>
                </a:moveTo>
                <a:lnTo>
                  <a:pt x="22074" y="95545"/>
                </a:lnTo>
                <a:cubicBezTo>
                  <a:pt x="22201" y="95640"/>
                  <a:pt x="22296" y="95704"/>
                  <a:pt x="22422" y="95799"/>
                </a:cubicBezTo>
                <a:lnTo>
                  <a:pt x="22517" y="95672"/>
                </a:lnTo>
                <a:cubicBezTo>
                  <a:pt x="22391" y="95577"/>
                  <a:pt x="22296" y="95514"/>
                  <a:pt x="22169" y="95419"/>
                </a:cubicBezTo>
                <a:close/>
                <a:moveTo>
                  <a:pt x="22834" y="95894"/>
                </a:moveTo>
                <a:lnTo>
                  <a:pt x="22739" y="96020"/>
                </a:lnTo>
                <a:cubicBezTo>
                  <a:pt x="22866" y="96115"/>
                  <a:pt x="22992" y="96179"/>
                  <a:pt x="23087" y="96274"/>
                </a:cubicBezTo>
                <a:lnTo>
                  <a:pt x="23182" y="96115"/>
                </a:lnTo>
                <a:cubicBezTo>
                  <a:pt x="23056" y="96052"/>
                  <a:pt x="22961" y="95989"/>
                  <a:pt x="22834" y="95894"/>
                </a:cubicBezTo>
                <a:close/>
                <a:moveTo>
                  <a:pt x="23531" y="96369"/>
                </a:moveTo>
                <a:lnTo>
                  <a:pt x="23436" y="96495"/>
                </a:lnTo>
                <a:lnTo>
                  <a:pt x="23784" y="96717"/>
                </a:lnTo>
                <a:lnTo>
                  <a:pt x="23879" y="96590"/>
                </a:lnTo>
                <a:cubicBezTo>
                  <a:pt x="23752" y="96495"/>
                  <a:pt x="23626" y="96432"/>
                  <a:pt x="23531" y="96369"/>
                </a:cubicBezTo>
                <a:close/>
                <a:moveTo>
                  <a:pt x="24196" y="96812"/>
                </a:moveTo>
                <a:lnTo>
                  <a:pt x="24132" y="96939"/>
                </a:lnTo>
                <a:cubicBezTo>
                  <a:pt x="24227" y="97034"/>
                  <a:pt x="24354" y="97097"/>
                  <a:pt x="24449" y="97160"/>
                </a:cubicBezTo>
                <a:lnTo>
                  <a:pt x="24544" y="97034"/>
                </a:lnTo>
                <a:cubicBezTo>
                  <a:pt x="24449" y="96970"/>
                  <a:pt x="24322" y="96875"/>
                  <a:pt x="24196" y="96812"/>
                </a:cubicBezTo>
                <a:close/>
                <a:moveTo>
                  <a:pt x="24893" y="97255"/>
                </a:moveTo>
                <a:lnTo>
                  <a:pt x="24798" y="97382"/>
                </a:lnTo>
                <a:cubicBezTo>
                  <a:pt x="24924" y="97445"/>
                  <a:pt x="25051" y="97540"/>
                  <a:pt x="25146" y="97604"/>
                </a:cubicBezTo>
                <a:lnTo>
                  <a:pt x="25241" y="97477"/>
                </a:lnTo>
                <a:cubicBezTo>
                  <a:pt x="25146" y="97382"/>
                  <a:pt x="25019" y="97319"/>
                  <a:pt x="24893" y="97255"/>
                </a:cubicBezTo>
                <a:close/>
                <a:moveTo>
                  <a:pt x="25589" y="97667"/>
                </a:moveTo>
                <a:lnTo>
                  <a:pt x="25526" y="97825"/>
                </a:lnTo>
                <a:cubicBezTo>
                  <a:pt x="25621" y="97889"/>
                  <a:pt x="25748" y="97952"/>
                  <a:pt x="25874" y="98015"/>
                </a:cubicBezTo>
                <a:lnTo>
                  <a:pt x="25938" y="97889"/>
                </a:lnTo>
                <a:cubicBezTo>
                  <a:pt x="25843" y="97825"/>
                  <a:pt x="25716" y="97730"/>
                  <a:pt x="25589" y="97667"/>
                </a:cubicBezTo>
                <a:close/>
                <a:moveTo>
                  <a:pt x="26318" y="98079"/>
                </a:moveTo>
                <a:lnTo>
                  <a:pt x="26223" y="98237"/>
                </a:lnTo>
                <a:cubicBezTo>
                  <a:pt x="26349" y="98300"/>
                  <a:pt x="26444" y="98364"/>
                  <a:pt x="26571" y="98427"/>
                </a:cubicBezTo>
                <a:lnTo>
                  <a:pt x="26666" y="98300"/>
                </a:lnTo>
                <a:cubicBezTo>
                  <a:pt x="26539" y="98237"/>
                  <a:pt x="26413" y="98174"/>
                  <a:pt x="26318" y="98079"/>
                </a:cubicBezTo>
                <a:close/>
                <a:moveTo>
                  <a:pt x="27014" y="98490"/>
                </a:moveTo>
                <a:lnTo>
                  <a:pt x="26919" y="98649"/>
                </a:lnTo>
                <a:cubicBezTo>
                  <a:pt x="27046" y="98712"/>
                  <a:pt x="27173" y="98775"/>
                  <a:pt x="27299" y="98839"/>
                </a:cubicBezTo>
                <a:lnTo>
                  <a:pt x="27363" y="98680"/>
                </a:lnTo>
                <a:cubicBezTo>
                  <a:pt x="27268" y="98617"/>
                  <a:pt x="27141" y="98554"/>
                  <a:pt x="27014" y="98490"/>
                </a:cubicBezTo>
                <a:close/>
                <a:moveTo>
                  <a:pt x="27743" y="98902"/>
                </a:moveTo>
                <a:lnTo>
                  <a:pt x="27648" y="99029"/>
                </a:lnTo>
                <a:cubicBezTo>
                  <a:pt x="27774" y="99092"/>
                  <a:pt x="27901" y="99155"/>
                  <a:pt x="28028" y="99219"/>
                </a:cubicBezTo>
                <a:lnTo>
                  <a:pt x="28091" y="99092"/>
                </a:lnTo>
                <a:cubicBezTo>
                  <a:pt x="27964" y="99029"/>
                  <a:pt x="27838" y="98965"/>
                  <a:pt x="27743" y="98902"/>
                </a:cubicBezTo>
                <a:close/>
                <a:moveTo>
                  <a:pt x="28439" y="99282"/>
                </a:moveTo>
                <a:lnTo>
                  <a:pt x="28376" y="99409"/>
                </a:lnTo>
                <a:cubicBezTo>
                  <a:pt x="28503" y="99472"/>
                  <a:pt x="28629" y="99535"/>
                  <a:pt x="28756" y="99599"/>
                </a:cubicBezTo>
                <a:lnTo>
                  <a:pt x="28819" y="99472"/>
                </a:lnTo>
                <a:cubicBezTo>
                  <a:pt x="28693" y="99409"/>
                  <a:pt x="28566" y="99345"/>
                  <a:pt x="28439" y="99282"/>
                </a:cubicBezTo>
                <a:close/>
                <a:moveTo>
                  <a:pt x="29168" y="99630"/>
                </a:moveTo>
                <a:lnTo>
                  <a:pt x="29105" y="99789"/>
                </a:lnTo>
                <a:cubicBezTo>
                  <a:pt x="29231" y="99852"/>
                  <a:pt x="29358" y="99915"/>
                  <a:pt x="29485" y="99979"/>
                </a:cubicBezTo>
                <a:lnTo>
                  <a:pt x="29548" y="99820"/>
                </a:lnTo>
                <a:cubicBezTo>
                  <a:pt x="29421" y="99757"/>
                  <a:pt x="29295" y="99694"/>
                  <a:pt x="29168" y="99630"/>
                </a:cubicBezTo>
                <a:close/>
                <a:moveTo>
                  <a:pt x="29928" y="100010"/>
                </a:moveTo>
                <a:lnTo>
                  <a:pt x="29833" y="100137"/>
                </a:lnTo>
                <a:cubicBezTo>
                  <a:pt x="29960" y="100201"/>
                  <a:pt x="30086" y="100264"/>
                  <a:pt x="30213" y="100327"/>
                </a:cubicBezTo>
                <a:lnTo>
                  <a:pt x="30276" y="100169"/>
                </a:lnTo>
                <a:cubicBezTo>
                  <a:pt x="30150" y="100137"/>
                  <a:pt x="30055" y="100074"/>
                  <a:pt x="29928" y="100010"/>
                </a:cubicBezTo>
                <a:close/>
                <a:moveTo>
                  <a:pt x="30656" y="100359"/>
                </a:moveTo>
                <a:lnTo>
                  <a:pt x="30593" y="100517"/>
                </a:lnTo>
                <a:cubicBezTo>
                  <a:pt x="30720" y="100549"/>
                  <a:pt x="30846" y="100612"/>
                  <a:pt x="30973" y="100676"/>
                </a:cubicBezTo>
                <a:lnTo>
                  <a:pt x="31036" y="100517"/>
                </a:lnTo>
                <a:cubicBezTo>
                  <a:pt x="30910" y="100454"/>
                  <a:pt x="30783" y="100422"/>
                  <a:pt x="30656" y="100359"/>
                </a:cubicBezTo>
                <a:close/>
                <a:moveTo>
                  <a:pt x="31416" y="100676"/>
                </a:moveTo>
                <a:lnTo>
                  <a:pt x="31353" y="100834"/>
                </a:lnTo>
                <a:cubicBezTo>
                  <a:pt x="31480" y="100897"/>
                  <a:pt x="31575" y="100961"/>
                  <a:pt x="31701" y="100992"/>
                </a:cubicBezTo>
                <a:lnTo>
                  <a:pt x="31765" y="100866"/>
                </a:lnTo>
                <a:cubicBezTo>
                  <a:pt x="31670" y="100802"/>
                  <a:pt x="31543" y="100739"/>
                  <a:pt x="31416" y="100676"/>
                </a:cubicBezTo>
                <a:close/>
                <a:moveTo>
                  <a:pt x="32145" y="101024"/>
                </a:moveTo>
                <a:lnTo>
                  <a:pt x="32081" y="101182"/>
                </a:lnTo>
                <a:cubicBezTo>
                  <a:pt x="32208" y="101214"/>
                  <a:pt x="32335" y="101277"/>
                  <a:pt x="32461" y="101341"/>
                </a:cubicBezTo>
                <a:lnTo>
                  <a:pt x="32525" y="101182"/>
                </a:lnTo>
                <a:cubicBezTo>
                  <a:pt x="32398" y="101119"/>
                  <a:pt x="32271" y="101056"/>
                  <a:pt x="32145" y="101024"/>
                </a:cubicBezTo>
                <a:close/>
                <a:moveTo>
                  <a:pt x="32905" y="101341"/>
                </a:moveTo>
                <a:lnTo>
                  <a:pt x="32841" y="101467"/>
                </a:lnTo>
                <a:lnTo>
                  <a:pt x="33221" y="101626"/>
                </a:lnTo>
                <a:lnTo>
                  <a:pt x="33285" y="101467"/>
                </a:lnTo>
                <a:cubicBezTo>
                  <a:pt x="33158" y="101436"/>
                  <a:pt x="33031" y="101372"/>
                  <a:pt x="32905" y="101341"/>
                </a:cubicBezTo>
                <a:close/>
                <a:moveTo>
                  <a:pt x="33665" y="101626"/>
                </a:moveTo>
                <a:lnTo>
                  <a:pt x="33602" y="101784"/>
                </a:lnTo>
                <a:cubicBezTo>
                  <a:pt x="33728" y="101847"/>
                  <a:pt x="33855" y="101879"/>
                  <a:pt x="33982" y="101942"/>
                </a:cubicBezTo>
                <a:lnTo>
                  <a:pt x="34045" y="101784"/>
                </a:lnTo>
                <a:cubicBezTo>
                  <a:pt x="33918" y="101721"/>
                  <a:pt x="33792" y="101689"/>
                  <a:pt x="33665" y="101626"/>
                </a:cubicBezTo>
                <a:close/>
                <a:moveTo>
                  <a:pt x="34425" y="101911"/>
                </a:moveTo>
                <a:lnTo>
                  <a:pt x="34393" y="102069"/>
                </a:lnTo>
                <a:cubicBezTo>
                  <a:pt x="34520" y="102132"/>
                  <a:pt x="34647" y="102164"/>
                  <a:pt x="34773" y="102227"/>
                </a:cubicBezTo>
                <a:lnTo>
                  <a:pt x="34805" y="102069"/>
                </a:lnTo>
                <a:cubicBezTo>
                  <a:pt x="34678" y="102006"/>
                  <a:pt x="34552" y="101974"/>
                  <a:pt x="34425" y="101911"/>
                </a:cubicBezTo>
                <a:close/>
                <a:moveTo>
                  <a:pt x="35217" y="102196"/>
                </a:moveTo>
                <a:lnTo>
                  <a:pt x="35153" y="102354"/>
                </a:lnTo>
                <a:cubicBezTo>
                  <a:pt x="35280" y="102386"/>
                  <a:pt x="35407" y="102449"/>
                  <a:pt x="35533" y="102481"/>
                </a:cubicBezTo>
                <a:lnTo>
                  <a:pt x="35597" y="102322"/>
                </a:lnTo>
                <a:cubicBezTo>
                  <a:pt x="35470" y="102291"/>
                  <a:pt x="35343" y="102227"/>
                  <a:pt x="35217" y="102196"/>
                </a:cubicBezTo>
                <a:close/>
                <a:moveTo>
                  <a:pt x="35977" y="102449"/>
                </a:moveTo>
                <a:lnTo>
                  <a:pt x="35913" y="102607"/>
                </a:lnTo>
                <a:cubicBezTo>
                  <a:pt x="36040" y="102671"/>
                  <a:pt x="36198" y="102702"/>
                  <a:pt x="36325" y="102734"/>
                </a:cubicBezTo>
                <a:lnTo>
                  <a:pt x="36357" y="102576"/>
                </a:lnTo>
                <a:cubicBezTo>
                  <a:pt x="36230" y="102544"/>
                  <a:pt x="36103" y="102512"/>
                  <a:pt x="35977" y="102449"/>
                </a:cubicBezTo>
                <a:close/>
                <a:moveTo>
                  <a:pt x="36768" y="102734"/>
                </a:moveTo>
                <a:lnTo>
                  <a:pt x="36705" y="102861"/>
                </a:lnTo>
                <a:cubicBezTo>
                  <a:pt x="36832" y="102924"/>
                  <a:pt x="36958" y="102956"/>
                  <a:pt x="37085" y="102987"/>
                </a:cubicBezTo>
                <a:lnTo>
                  <a:pt x="37148" y="102829"/>
                </a:lnTo>
                <a:cubicBezTo>
                  <a:pt x="37022" y="102797"/>
                  <a:pt x="36895" y="102766"/>
                  <a:pt x="36768" y="102734"/>
                </a:cubicBezTo>
                <a:close/>
                <a:moveTo>
                  <a:pt x="37528" y="102956"/>
                </a:moveTo>
                <a:lnTo>
                  <a:pt x="37497" y="103114"/>
                </a:lnTo>
                <a:cubicBezTo>
                  <a:pt x="37623" y="103146"/>
                  <a:pt x="37750" y="103177"/>
                  <a:pt x="37877" y="103241"/>
                </a:cubicBezTo>
                <a:lnTo>
                  <a:pt x="37940" y="103082"/>
                </a:lnTo>
                <a:cubicBezTo>
                  <a:pt x="37814" y="103019"/>
                  <a:pt x="37655" y="102987"/>
                  <a:pt x="37528" y="102956"/>
                </a:cubicBezTo>
                <a:close/>
                <a:moveTo>
                  <a:pt x="38320" y="103177"/>
                </a:moveTo>
                <a:lnTo>
                  <a:pt x="38257" y="103336"/>
                </a:lnTo>
                <a:cubicBezTo>
                  <a:pt x="38415" y="103367"/>
                  <a:pt x="38542" y="103431"/>
                  <a:pt x="38669" y="103462"/>
                </a:cubicBezTo>
                <a:lnTo>
                  <a:pt x="38700" y="103304"/>
                </a:lnTo>
                <a:cubicBezTo>
                  <a:pt x="38574" y="103272"/>
                  <a:pt x="38447" y="103209"/>
                  <a:pt x="38320" y="103177"/>
                </a:cubicBezTo>
                <a:close/>
                <a:moveTo>
                  <a:pt x="39112" y="103399"/>
                </a:moveTo>
                <a:lnTo>
                  <a:pt x="39080" y="103557"/>
                </a:lnTo>
                <a:cubicBezTo>
                  <a:pt x="39207" y="103589"/>
                  <a:pt x="39334" y="103621"/>
                  <a:pt x="39460" y="103652"/>
                </a:cubicBezTo>
                <a:lnTo>
                  <a:pt x="39492" y="103494"/>
                </a:lnTo>
                <a:cubicBezTo>
                  <a:pt x="39365" y="103462"/>
                  <a:pt x="39239" y="103431"/>
                  <a:pt x="39112" y="103399"/>
                </a:cubicBezTo>
                <a:close/>
                <a:moveTo>
                  <a:pt x="39904" y="103589"/>
                </a:moveTo>
                <a:lnTo>
                  <a:pt x="39840" y="103747"/>
                </a:lnTo>
                <a:cubicBezTo>
                  <a:pt x="39999" y="103779"/>
                  <a:pt x="40125" y="103842"/>
                  <a:pt x="40252" y="103874"/>
                </a:cubicBezTo>
                <a:lnTo>
                  <a:pt x="40284" y="103716"/>
                </a:lnTo>
                <a:cubicBezTo>
                  <a:pt x="40157" y="103684"/>
                  <a:pt x="40030" y="103652"/>
                  <a:pt x="39904" y="103589"/>
                </a:cubicBezTo>
                <a:close/>
                <a:moveTo>
                  <a:pt x="40695" y="103811"/>
                </a:moveTo>
                <a:lnTo>
                  <a:pt x="40664" y="103969"/>
                </a:lnTo>
                <a:cubicBezTo>
                  <a:pt x="40790" y="104001"/>
                  <a:pt x="40917" y="104001"/>
                  <a:pt x="41044" y="104032"/>
                </a:cubicBezTo>
                <a:lnTo>
                  <a:pt x="41075" y="103874"/>
                </a:lnTo>
                <a:cubicBezTo>
                  <a:pt x="40949" y="103874"/>
                  <a:pt x="40822" y="103842"/>
                  <a:pt x="40695" y="103811"/>
                </a:cubicBezTo>
                <a:close/>
                <a:moveTo>
                  <a:pt x="41487" y="103969"/>
                </a:moveTo>
                <a:lnTo>
                  <a:pt x="41455" y="104127"/>
                </a:lnTo>
                <a:cubicBezTo>
                  <a:pt x="41582" y="104159"/>
                  <a:pt x="41740" y="104191"/>
                  <a:pt x="41867" y="104222"/>
                </a:cubicBezTo>
                <a:lnTo>
                  <a:pt x="41899" y="104064"/>
                </a:lnTo>
                <a:cubicBezTo>
                  <a:pt x="41772" y="104032"/>
                  <a:pt x="41614" y="104001"/>
                  <a:pt x="41487" y="103969"/>
                </a:cubicBezTo>
                <a:close/>
                <a:moveTo>
                  <a:pt x="63782" y="104001"/>
                </a:moveTo>
                <a:cubicBezTo>
                  <a:pt x="63624" y="104032"/>
                  <a:pt x="63497" y="104064"/>
                  <a:pt x="63370" y="104064"/>
                </a:cubicBezTo>
                <a:lnTo>
                  <a:pt x="63402" y="104222"/>
                </a:lnTo>
                <a:cubicBezTo>
                  <a:pt x="63529" y="104191"/>
                  <a:pt x="63655" y="104191"/>
                  <a:pt x="63814" y="104159"/>
                </a:cubicBezTo>
                <a:lnTo>
                  <a:pt x="63782" y="104001"/>
                </a:lnTo>
                <a:close/>
                <a:moveTo>
                  <a:pt x="42279" y="104127"/>
                </a:moveTo>
                <a:lnTo>
                  <a:pt x="42247" y="104317"/>
                </a:lnTo>
                <a:cubicBezTo>
                  <a:pt x="42406" y="104317"/>
                  <a:pt x="42532" y="104349"/>
                  <a:pt x="42659" y="104381"/>
                </a:cubicBezTo>
                <a:lnTo>
                  <a:pt x="42691" y="104222"/>
                </a:lnTo>
                <a:cubicBezTo>
                  <a:pt x="42564" y="104191"/>
                  <a:pt x="42437" y="104159"/>
                  <a:pt x="42279" y="104127"/>
                </a:cubicBezTo>
                <a:close/>
                <a:moveTo>
                  <a:pt x="62959" y="104159"/>
                </a:moveTo>
                <a:cubicBezTo>
                  <a:pt x="62832" y="104191"/>
                  <a:pt x="62705" y="104222"/>
                  <a:pt x="62579" y="104222"/>
                </a:cubicBezTo>
                <a:lnTo>
                  <a:pt x="62610" y="104412"/>
                </a:lnTo>
                <a:cubicBezTo>
                  <a:pt x="62737" y="104381"/>
                  <a:pt x="62864" y="104349"/>
                  <a:pt x="62990" y="104317"/>
                </a:cubicBezTo>
                <a:lnTo>
                  <a:pt x="62959" y="104159"/>
                </a:lnTo>
                <a:close/>
                <a:moveTo>
                  <a:pt x="43102" y="104286"/>
                </a:moveTo>
                <a:lnTo>
                  <a:pt x="43071" y="104476"/>
                </a:lnTo>
                <a:lnTo>
                  <a:pt x="43482" y="104539"/>
                </a:lnTo>
                <a:lnTo>
                  <a:pt x="43482" y="104381"/>
                </a:lnTo>
                <a:cubicBezTo>
                  <a:pt x="43356" y="104349"/>
                  <a:pt x="43229" y="104317"/>
                  <a:pt x="43102" y="104286"/>
                </a:cubicBezTo>
                <a:close/>
                <a:moveTo>
                  <a:pt x="62167" y="104317"/>
                </a:moveTo>
                <a:lnTo>
                  <a:pt x="61755" y="104381"/>
                </a:lnTo>
                <a:lnTo>
                  <a:pt x="61787" y="104539"/>
                </a:lnTo>
                <a:lnTo>
                  <a:pt x="62199" y="104476"/>
                </a:lnTo>
                <a:lnTo>
                  <a:pt x="62167" y="104317"/>
                </a:lnTo>
                <a:close/>
                <a:moveTo>
                  <a:pt x="43894" y="104444"/>
                </a:moveTo>
                <a:lnTo>
                  <a:pt x="43862" y="104602"/>
                </a:lnTo>
                <a:cubicBezTo>
                  <a:pt x="44021" y="104634"/>
                  <a:pt x="44147" y="104634"/>
                  <a:pt x="44274" y="104666"/>
                </a:cubicBezTo>
                <a:lnTo>
                  <a:pt x="44306" y="104507"/>
                </a:lnTo>
                <a:cubicBezTo>
                  <a:pt x="44179" y="104476"/>
                  <a:pt x="44021" y="104476"/>
                  <a:pt x="43894" y="104444"/>
                </a:cubicBezTo>
                <a:close/>
                <a:moveTo>
                  <a:pt x="61375" y="104444"/>
                </a:moveTo>
                <a:cubicBezTo>
                  <a:pt x="61217" y="104476"/>
                  <a:pt x="61090" y="104507"/>
                  <a:pt x="60964" y="104507"/>
                </a:cubicBezTo>
                <a:lnTo>
                  <a:pt x="60995" y="104666"/>
                </a:lnTo>
                <a:cubicBezTo>
                  <a:pt x="61122" y="104666"/>
                  <a:pt x="61249" y="104634"/>
                  <a:pt x="61407" y="104602"/>
                </a:cubicBezTo>
                <a:lnTo>
                  <a:pt x="61375" y="104444"/>
                </a:lnTo>
                <a:close/>
                <a:moveTo>
                  <a:pt x="44717" y="104571"/>
                </a:moveTo>
                <a:lnTo>
                  <a:pt x="44686" y="104729"/>
                </a:lnTo>
                <a:lnTo>
                  <a:pt x="45097" y="104792"/>
                </a:lnTo>
                <a:lnTo>
                  <a:pt x="45097" y="104634"/>
                </a:lnTo>
                <a:lnTo>
                  <a:pt x="44717" y="104571"/>
                </a:lnTo>
                <a:close/>
                <a:moveTo>
                  <a:pt x="60552" y="104571"/>
                </a:moveTo>
                <a:lnTo>
                  <a:pt x="60140" y="104634"/>
                </a:lnTo>
                <a:lnTo>
                  <a:pt x="60172" y="104792"/>
                </a:lnTo>
                <a:lnTo>
                  <a:pt x="60584" y="104729"/>
                </a:lnTo>
                <a:lnTo>
                  <a:pt x="60552" y="104571"/>
                </a:lnTo>
                <a:close/>
                <a:moveTo>
                  <a:pt x="45509" y="104697"/>
                </a:moveTo>
                <a:lnTo>
                  <a:pt x="45477" y="104856"/>
                </a:lnTo>
                <a:cubicBezTo>
                  <a:pt x="45636" y="104856"/>
                  <a:pt x="45762" y="104887"/>
                  <a:pt x="45889" y="104887"/>
                </a:cubicBezTo>
                <a:lnTo>
                  <a:pt x="45921" y="104729"/>
                </a:lnTo>
                <a:cubicBezTo>
                  <a:pt x="45794" y="104729"/>
                  <a:pt x="45636" y="104697"/>
                  <a:pt x="45509" y="104697"/>
                </a:cubicBezTo>
                <a:close/>
                <a:moveTo>
                  <a:pt x="59760" y="104697"/>
                </a:moveTo>
                <a:cubicBezTo>
                  <a:pt x="59602" y="104697"/>
                  <a:pt x="59475" y="104729"/>
                  <a:pt x="59348" y="104761"/>
                </a:cubicBezTo>
                <a:lnTo>
                  <a:pt x="59380" y="104919"/>
                </a:lnTo>
                <a:cubicBezTo>
                  <a:pt x="59507" y="104887"/>
                  <a:pt x="59633" y="104887"/>
                  <a:pt x="59760" y="104856"/>
                </a:cubicBezTo>
                <a:lnTo>
                  <a:pt x="59760" y="104697"/>
                </a:lnTo>
                <a:close/>
                <a:moveTo>
                  <a:pt x="46332" y="104792"/>
                </a:moveTo>
                <a:lnTo>
                  <a:pt x="46301" y="104951"/>
                </a:lnTo>
                <a:cubicBezTo>
                  <a:pt x="46427" y="104983"/>
                  <a:pt x="46586" y="104983"/>
                  <a:pt x="46713" y="105014"/>
                </a:cubicBezTo>
                <a:lnTo>
                  <a:pt x="46744" y="104824"/>
                </a:lnTo>
                <a:cubicBezTo>
                  <a:pt x="46586" y="104824"/>
                  <a:pt x="46459" y="104792"/>
                  <a:pt x="46332" y="104792"/>
                </a:cubicBezTo>
                <a:close/>
                <a:moveTo>
                  <a:pt x="58937" y="104792"/>
                </a:moveTo>
                <a:cubicBezTo>
                  <a:pt x="58810" y="104824"/>
                  <a:pt x="58683" y="104824"/>
                  <a:pt x="58525" y="104856"/>
                </a:cubicBezTo>
                <a:lnTo>
                  <a:pt x="58557" y="105014"/>
                </a:lnTo>
                <a:cubicBezTo>
                  <a:pt x="58683" y="104983"/>
                  <a:pt x="58842" y="104983"/>
                  <a:pt x="58968" y="104951"/>
                </a:cubicBezTo>
                <a:lnTo>
                  <a:pt x="58937" y="104792"/>
                </a:lnTo>
                <a:close/>
                <a:moveTo>
                  <a:pt x="47124" y="104887"/>
                </a:moveTo>
                <a:lnTo>
                  <a:pt x="47124" y="105046"/>
                </a:lnTo>
                <a:cubicBezTo>
                  <a:pt x="47251" y="105046"/>
                  <a:pt x="47378" y="105078"/>
                  <a:pt x="47536" y="105078"/>
                </a:cubicBezTo>
                <a:lnTo>
                  <a:pt x="47536" y="104919"/>
                </a:lnTo>
                <a:cubicBezTo>
                  <a:pt x="47409" y="104919"/>
                  <a:pt x="47283" y="104887"/>
                  <a:pt x="47124" y="104887"/>
                </a:cubicBezTo>
                <a:close/>
                <a:moveTo>
                  <a:pt x="58145" y="104887"/>
                </a:moveTo>
                <a:cubicBezTo>
                  <a:pt x="57987" y="104887"/>
                  <a:pt x="57860" y="104919"/>
                  <a:pt x="57733" y="104919"/>
                </a:cubicBezTo>
                <a:lnTo>
                  <a:pt x="57733" y="105078"/>
                </a:lnTo>
                <a:cubicBezTo>
                  <a:pt x="57860" y="105078"/>
                  <a:pt x="58018" y="105078"/>
                  <a:pt x="58145" y="105046"/>
                </a:cubicBezTo>
                <a:lnTo>
                  <a:pt x="58145" y="104887"/>
                </a:lnTo>
                <a:close/>
                <a:moveTo>
                  <a:pt x="47948" y="104951"/>
                </a:moveTo>
                <a:lnTo>
                  <a:pt x="47948" y="105109"/>
                </a:lnTo>
                <a:cubicBezTo>
                  <a:pt x="48074" y="105141"/>
                  <a:pt x="48201" y="105141"/>
                  <a:pt x="48328" y="105173"/>
                </a:cubicBezTo>
                <a:lnTo>
                  <a:pt x="48359" y="104983"/>
                </a:lnTo>
                <a:lnTo>
                  <a:pt x="47948" y="104951"/>
                </a:lnTo>
                <a:close/>
                <a:moveTo>
                  <a:pt x="57322" y="104983"/>
                </a:moveTo>
                <a:lnTo>
                  <a:pt x="56910" y="105014"/>
                </a:lnTo>
                <a:lnTo>
                  <a:pt x="56942" y="105173"/>
                </a:lnTo>
                <a:cubicBezTo>
                  <a:pt x="57068" y="105141"/>
                  <a:pt x="57195" y="105141"/>
                  <a:pt x="57322" y="105141"/>
                </a:cubicBezTo>
                <a:lnTo>
                  <a:pt x="57322" y="104983"/>
                </a:lnTo>
                <a:close/>
                <a:moveTo>
                  <a:pt x="48771" y="105014"/>
                </a:moveTo>
                <a:lnTo>
                  <a:pt x="48739" y="105204"/>
                </a:lnTo>
                <a:lnTo>
                  <a:pt x="49151" y="105204"/>
                </a:lnTo>
                <a:lnTo>
                  <a:pt x="49183" y="105046"/>
                </a:lnTo>
                <a:cubicBezTo>
                  <a:pt x="49024" y="105046"/>
                  <a:pt x="48898" y="105046"/>
                  <a:pt x="48771" y="105014"/>
                </a:cubicBezTo>
                <a:close/>
                <a:moveTo>
                  <a:pt x="56087" y="105046"/>
                </a:moveTo>
                <a:lnTo>
                  <a:pt x="56118" y="105236"/>
                </a:lnTo>
                <a:cubicBezTo>
                  <a:pt x="56245" y="105204"/>
                  <a:pt x="56372" y="105204"/>
                  <a:pt x="56530" y="105204"/>
                </a:cubicBezTo>
                <a:lnTo>
                  <a:pt x="56498" y="105046"/>
                </a:lnTo>
                <a:close/>
                <a:moveTo>
                  <a:pt x="49563" y="105078"/>
                </a:moveTo>
                <a:lnTo>
                  <a:pt x="49563" y="105236"/>
                </a:lnTo>
                <a:cubicBezTo>
                  <a:pt x="49689" y="105236"/>
                  <a:pt x="49848" y="105268"/>
                  <a:pt x="49974" y="105268"/>
                </a:cubicBezTo>
                <a:lnTo>
                  <a:pt x="49974" y="105109"/>
                </a:lnTo>
                <a:cubicBezTo>
                  <a:pt x="49848" y="105109"/>
                  <a:pt x="49721" y="105078"/>
                  <a:pt x="49563" y="105078"/>
                </a:cubicBezTo>
                <a:close/>
                <a:moveTo>
                  <a:pt x="55707" y="105078"/>
                </a:moveTo>
                <a:cubicBezTo>
                  <a:pt x="55548" y="105109"/>
                  <a:pt x="55422" y="105109"/>
                  <a:pt x="55295" y="105109"/>
                </a:cubicBezTo>
                <a:lnTo>
                  <a:pt x="55295" y="105268"/>
                </a:lnTo>
                <a:cubicBezTo>
                  <a:pt x="55422" y="105268"/>
                  <a:pt x="55580" y="105268"/>
                  <a:pt x="55707" y="105236"/>
                </a:cubicBezTo>
                <a:lnTo>
                  <a:pt x="55707" y="105078"/>
                </a:lnTo>
                <a:close/>
                <a:moveTo>
                  <a:pt x="50386" y="105109"/>
                </a:moveTo>
                <a:lnTo>
                  <a:pt x="50386" y="105299"/>
                </a:lnTo>
                <a:lnTo>
                  <a:pt x="50798" y="105299"/>
                </a:lnTo>
                <a:lnTo>
                  <a:pt x="50798" y="105141"/>
                </a:lnTo>
                <a:cubicBezTo>
                  <a:pt x="50671" y="105141"/>
                  <a:pt x="50513" y="105141"/>
                  <a:pt x="50386" y="105109"/>
                </a:cubicBezTo>
                <a:close/>
                <a:moveTo>
                  <a:pt x="54471" y="105141"/>
                </a:moveTo>
                <a:lnTo>
                  <a:pt x="54471" y="105299"/>
                </a:lnTo>
                <a:lnTo>
                  <a:pt x="54883" y="105299"/>
                </a:lnTo>
                <a:lnTo>
                  <a:pt x="54883" y="105141"/>
                </a:lnTo>
                <a:close/>
                <a:moveTo>
                  <a:pt x="51210" y="105141"/>
                </a:moveTo>
                <a:lnTo>
                  <a:pt x="51210" y="105331"/>
                </a:lnTo>
                <a:lnTo>
                  <a:pt x="51621" y="105331"/>
                </a:lnTo>
                <a:lnTo>
                  <a:pt x="51621" y="105173"/>
                </a:lnTo>
                <a:cubicBezTo>
                  <a:pt x="51495" y="105173"/>
                  <a:pt x="51336" y="105141"/>
                  <a:pt x="51210" y="105141"/>
                </a:cubicBezTo>
                <a:close/>
                <a:moveTo>
                  <a:pt x="52033" y="105173"/>
                </a:moveTo>
                <a:lnTo>
                  <a:pt x="52033" y="105331"/>
                </a:lnTo>
                <a:lnTo>
                  <a:pt x="52445" y="105331"/>
                </a:lnTo>
                <a:lnTo>
                  <a:pt x="52445" y="105173"/>
                </a:lnTo>
                <a:close/>
                <a:moveTo>
                  <a:pt x="52825" y="105173"/>
                </a:moveTo>
                <a:lnTo>
                  <a:pt x="52825" y="105331"/>
                </a:lnTo>
                <a:lnTo>
                  <a:pt x="53236" y="105331"/>
                </a:lnTo>
                <a:lnTo>
                  <a:pt x="53236" y="105173"/>
                </a:lnTo>
                <a:close/>
                <a:moveTo>
                  <a:pt x="54060" y="105141"/>
                </a:moveTo>
                <a:cubicBezTo>
                  <a:pt x="53933" y="105173"/>
                  <a:pt x="53806" y="105173"/>
                  <a:pt x="53648" y="105173"/>
                </a:cubicBezTo>
                <a:lnTo>
                  <a:pt x="53648" y="105331"/>
                </a:lnTo>
                <a:lnTo>
                  <a:pt x="54060" y="105331"/>
                </a:lnTo>
                <a:lnTo>
                  <a:pt x="54060" y="10514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4"/>
          <p:cNvSpPr/>
          <p:nvPr/>
        </p:nvSpPr>
        <p:spPr>
          <a:xfrm>
            <a:off x="4839548" y="4621863"/>
            <a:ext cx="8143" cy="6123"/>
          </a:xfrm>
          <a:custGeom>
            <a:avLst/>
            <a:gdLst/>
            <a:ahLst/>
            <a:cxnLst/>
            <a:rect l="l" t="t" r="r" b="b"/>
            <a:pathLst>
              <a:path w="254" h="191" extrusionOk="0">
                <a:moveTo>
                  <a:pt x="222" y="0"/>
                </a:moveTo>
                <a:cubicBezTo>
                  <a:pt x="127" y="0"/>
                  <a:pt x="64" y="0"/>
                  <a:pt x="0" y="32"/>
                </a:cubicBezTo>
                <a:lnTo>
                  <a:pt x="32" y="190"/>
                </a:lnTo>
                <a:cubicBezTo>
                  <a:pt x="95" y="190"/>
                  <a:pt x="159" y="158"/>
                  <a:pt x="254" y="158"/>
                </a:cubicBezTo>
                <a:lnTo>
                  <a:pt x="222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4"/>
          <p:cNvSpPr/>
          <p:nvPr/>
        </p:nvSpPr>
        <p:spPr>
          <a:xfrm>
            <a:off x="5494437" y="3841085"/>
            <a:ext cx="654839" cy="655865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5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34"/>
          <p:cNvSpPr/>
          <p:nvPr/>
        </p:nvSpPr>
        <p:spPr>
          <a:xfrm>
            <a:off x="3635469" y="2579224"/>
            <a:ext cx="1847761" cy="1175645"/>
          </a:xfrm>
          <a:custGeom>
            <a:avLst/>
            <a:gdLst/>
            <a:ahLst/>
            <a:cxnLst/>
            <a:rect l="l" t="t" r="r" b="b"/>
            <a:pathLst>
              <a:path w="57639" h="36673" extrusionOk="0">
                <a:moveTo>
                  <a:pt x="20807" y="0"/>
                </a:moveTo>
                <a:cubicBezTo>
                  <a:pt x="20776" y="1552"/>
                  <a:pt x="19160" y="2755"/>
                  <a:pt x="17165" y="2755"/>
                </a:cubicBezTo>
                <a:lnTo>
                  <a:pt x="16310" y="2755"/>
                </a:lnTo>
                <a:cubicBezTo>
                  <a:pt x="14315" y="2755"/>
                  <a:pt x="12700" y="1552"/>
                  <a:pt x="12668" y="32"/>
                </a:cubicBezTo>
                <a:cubicBezTo>
                  <a:pt x="12637" y="1552"/>
                  <a:pt x="11021" y="2755"/>
                  <a:pt x="9026" y="2755"/>
                </a:cubicBezTo>
                <a:lnTo>
                  <a:pt x="8171" y="2755"/>
                </a:lnTo>
                <a:cubicBezTo>
                  <a:pt x="6176" y="2755"/>
                  <a:pt x="4561" y="1552"/>
                  <a:pt x="4529" y="32"/>
                </a:cubicBezTo>
                <a:cubicBezTo>
                  <a:pt x="4529" y="127"/>
                  <a:pt x="4498" y="222"/>
                  <a:pt x="4498" y="317"/>
                </a:cubicBezTo>
                <a:cubicBezTo>
                  <a:pt x="4276" y="1679"/>
                  <a:pt x="2756" y="2755"/>
                  <a:pt x="887" y="2755"/>
                </a:cubicBezTo>
                <a:lnTo>
                  <a:pt x="1" y="2755"/>
                </a:lnTo>
                <a:lnTo>
                  <a:pt x="1" y="36673"/>
                </a:lnTo>
                <a:lnTo>
                  <a:pt x="57638" y="36673"/>
                </a:lnTo>
                <a:lnTo>
                  <a:pt x="57638" y="2755"/>
                </a:lnTo>
                <a:lnTo>
                  <a:pt x="57037" y="2755"/>
                </a:lnTo>
                <a:cubicBezTo>
                  <a:pt x="57012" y="2756"/>
                  <a:pt x="56987" y="2756"/>
                  <a:pt x="56962" y="2756"/>
                </a:cubicBezTo>
                <a:cubicBezTo>
                  <a:pt x="55001" y="2756"/>
                  <a:pt x="53426" y="1533"/>
                  <a:pt x="53395" y="0"/>
                </a:cubicBezTo>
                <a:cubicBezTo>
                  <a:pt x="53395" y="32"/>
                  <a:pt x="53363" y="64"/>
                  <a:pt x="53363" y="64"/>
                </a:cubicBezTo>
                <a:lnTo>
                  <a:pt x="53363" y="95"/>
                </a:lnTo>
                <a:cubicBezTo>
                  <a:pt x="53268" y="1584"/>
                  <a:pt x="51685" y="2755"/>
                  <a:pt x="49753" y="2755"/>
                </a:cubicBezTo>
                <a:lnTo>
                  <a:pt x="48866" y="2755"/>
                </a:lnTo>
                <a:cubicBezTo>
                  <a:pt x="46903" y="2755"/>
                  <a:pt x="45287" y="1520"/>
                  <a:pt x="45224" y="0"/>
                </a:cubicBezTo>
                <a:cubicBezTo>
                  <a:pt x="45192" y="1552"/>
                  <a:pt x="43577" y="2755"/>
                  <a:pt x="41614" y="2755"/>
                </a:cubicBezTo>
                <a:lnTo>
                  <a:pt x="40727" y="2755"/>
                </a:lnTo>
                <a:cubicBezTo>
                  <a:pt x="38732" y="2755"/>
                  <a:pt x="37117" y="1520"/>
                  <a:pt x="37085" y="0"/>
                </a:cubicBezTo>
                <a:cubicBezTo>
                  <a:pt x="37053" y="1552"/>
                  <a:pt x="35438" y="2755"/>
                  <a:pt x="33443" y="2755"/>
                </a:cubicBezTo>
                <a:lnTo>
                  <a:pt x="32588" y="2755"/>
                </a:lnTo>
                <a:cubicBezTo>
                  <a:pt x="30593" y="2755"/>
                  <a:pt x="28978" y="1552"/>
                  <a:pt x="28946" y="0"/>
                </a:cubicBezTo>
                <a:cubicBezTo>
                  <a:pt x="28915" y="1552"/>
                  <a:pt x="27299" y="2755"/>
                  <a:pt x="25304" y="2755"/>
                </a:cubicBezTo>
                <a:lnTo>
                  <a:pt x="24449" y="2755"/>
                </a:lnTo>
                <a:cubicBezTo>
                  <a:pt x="22454" y="2755"/>
                  <a:pt x="20839" y="1520"/>
                  <a:pt x="2080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34"/>
          <p:cNvSpPr/>
          <p:nvPr/>
        </p:nvSpPr>
        <p:spPr>
          <a:xfrm>
            <a:off x="3634443" y="2245217"/>
            <a:ext cx="1847761" cy="423384"/>
          </a:xfrm>
          <a:custGeom>
            <a:avLst/>
            <a:gdLst/>
            <a:ahLst/>
            <a:cxnLst/>
            <a:rect l="l" t="t" r="r" b="b"/>
            <a:pathLst>
              <a:path w="57639" h="13207" extrusionOk="0">
                <a:moveTo>
                  <a:pt x="1" y="0"/>
                </a:moveTo>
                <a:lnTo>
                  <a:pt x="1" y="13206"/>
                </a:lnTo>
                <a:lnTo>
                  <a:pt x="919" y="13206"/>
                </a:lnTo>
                <a:cubicBezTo>
                  <a:pt x="2756" y="13206"/>
                  <a:pt x="4308" y="12129"/>
                  <a:pt x="4530" y="10736"/>
                </a:cubicBezTo>
                <a:cubicBezTo>
                  <a:pt x="4530" y="10641"/>
                  <a:pt x="4561" y="10546"/>
                  <a:pt x="4561" y="10451"/>
                </a:cubicBezTo>
                <a:cubicBezTo>
                  <a:pt x="4593" y="11971"/>
                  <a:pt x="6208" y="13206"/>
                  <a:pt x="8172" y="13206"/>
                </a:cubicBezTo>
                <a:lnTo>
                  <a:pt x="9058" y="13206"/>
                </a:lnTo>
                <a:cubicBezTo>
                  <a:pt x="11022" y="13206"/>
                  <a:pt x="12637" y="11971"/>
                  <a:pt x="12700" y="10451"/>
                </a:cubicBezTo>
                <a:cubicBezTo>
                  <a:pt x="12732" y="11971"/>
                  <a:pt x="14347" y="13206"/>
                  <a:pt x="16342" y="13206"/>
                </a:cubicBezTo>
                <a:lnTo>
                  <a:pt x="17197" y="13206"/>
                </a:lnTo>
                <a:cubicBezTo>
                  <a:pt x="19192" y="13206"/>
                  <a:pt x="20808" y="11971"/>
                  <a:pt x="20839" y="10451"/>
                </a:cubicBezTo>
                <a:cubicBezTo>
                  <a:pt x="20871" y="11971"/>
                  <a:pt x="22486" y="13206"/>
                  <a:pt x="24481" y="13206"/>
                </a:cubicBezTo>
                <a:lnTo>
                  <a:pt x="25336" y="13206"/>
                </a:lnTo>
                <a:cubicBezTo>
                  <a:pt x="27331" y="13206"/>
                  <a:pt x="28947" y="11971"/>
                  <a:pt x="28978" y="10451"/>
                </a:cubicBezTo>
                <a:cubicBezTo>
                  <a:pt x="29010" y="11971"/>
                  <a:pt x="30625" y="13206"/>
                  <a:pt x="32620" y="13206"/>
                </a:cubicBezTo>
                <a:lnTo>
                  <a:pt x="33475" y="13206"/>
                </a:lnTo>
                <a:cubicBezTo>
                  <a:pt x="35470" y="13206"/>
                  <a:pt x="37085" y="11971"/>
                  <a:pt x="37117" y="10451"/>
                </a:cubicBezTo>
                <a:cubicBezTo>
                  <a:pt x="37149" y="11971"/>
                  <a:pt x="38764" y="13206"/>
                  <a:pt x="40759" y="13206"/>
                </a:cubicBezTo>
                <a:lnTo>
                  <a:pt x="41614" y="13206"/>
                </a:lnTo>
                <a:cubicBezTo>
                  <a:pt x="43609" y="13206"/>
                  <a:pt x="45224" y="11971"/>
                  <a:pt x="45256" y="10419"/>
                </a:cubicBezTo>
                <a:cubicBezTo>
                  <a:pt x="45288" y="11971"/>
                  <a:pt x="46903" y="13206"/>
                  <a:pt x="48898" y="13206"/>
                </a:cubicBezTo>
                <a:lnTo>
                  <a:pt x="49753" y="13206"/>
                </a:lnTo>
                <a:cubicBezTo>
                  <a:pt x="51717" y="13206"/>
                  <a:pt x="53300" y="12003"/>
                  <a:pt x="53395" y="10514"/>
                </a:cubicBezTo>
                <a:lnTo>
                  <a:pt x="53395" y="10483"/>
                </a:lnTo>
                <a:cubicBezTo>
                  <a:pt x="53395" y="10483"/>
                  <a:pt x="53395" y="10451"/>
                  <a:pt x="53395" y="10451"/>
                </a:cubicBezTo>
                <a:cubicBezTo>
                  <a:pt x="53427" y="11971"/>
                  <a:pt x="55042" y="13206"/>
                  <a:pt x="57037" y="13206"/>
                </a:cubicBezTo>
                <a:lnTo>
                  <a:pt x="57639" y="13206"/>
                </a:lnTo>
                <a:lnTo>
                  <a:pt x="576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34"/>
          <p:cNvSpPr/>
          <p:nvPr/>
        </p:nvSpPr>
        <p:spPr>
          <a:xfrm>
            <a:off x="3855769" y="2593426"/>
            <a:ext cx="1402068" cy="975669"/>
          </a:xfrm>
          <a:custGeom>
            <a:avLst/>
            <a:gdLst/>
            <a:ahLst/>
            <a:cxnLst/>
            <a:rect l="l" t="t" r="r" b="b"/>
            <a:pathLst>
              <a:path w="43736" h="30435" extrusionOk="0">
                <a:moveTo>
                  <a:pt x="1" y="1"/>
                </a:moveTo>
                <a:lnTo>
                  <a:pt x="1" y="30434"/>
                </a:lnTo>
                <a:lnTo>
                  <a:pt x="286" y="30434"/>
                </a:lnTo>
                <a:lnTo>
                  <a:pt x="4373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4"/>
          <p:cNvSpPr/>
          <p:nvPr/>
        </p:nvSpPr>
        <p:spPr>
          <a:xfrm>
            <a:off x="3864904" y="2593426"/>
            <a:ext cx="1397003" cy="975669"/>
          </a:xfrm>
          <a:custGeom>
            <a:avLst/>
            <a:gdLst/>
            <a:ahLst/>
            <a:cxnLst/>
            <a:rect l="l" t="t" r="r" b="b"/>
            <a:pathLst>
              <a:path w="43578" h="30435" extrusionOk="0">
                <a:moveTo>
                  <a:pt x="43451" y="1"/>
                </a:moveTo>
                <a:lnTo>
                  <a:pt x="1" y="30434"/>
                </a:lnTo>
                <a:lnTo>
                  <a:pt x="43578" y="30434"/>
                </a:lnTo>
                <a:lnTo>
                  <a:pt x="43578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4"/>
          <p:cNvSpPr/>
          <p:nvPr/>
        </p:nvSpPr>
        <p:spPr>
          <a:xfrm>
            <a:off x="3568468" y="3726434"/>
            <a:ext cx="1980737" cy="157370"/>
          </a:xfrm>
          <a:custGeom>
            <a:avLst/>
            <a:gdLst/>
            <a:ahLst/>
            <a:cxnLst/>
            <a:rect l="l" t="t" r="r" b="b"/>
            <a:pathLst>
              <a:path w="61787" h="4909" extrusionOk="0">
                <a:moveTo>
                  <a:pt x="2439" y="0"/>
                </a:moveTo>
                <a:cubicBezTo>
                  <a:pt x="1077" y="0"/>
                  <a:pt x="0" y="1077"/>
                  <a:pt x="0" y="2439"/>
                </a:cubicBezTo>
                <a:cubicBezTo>
                  <a:pt x="0" y="3800"/>
                  <a:pt x="1077" y="4909"/>
                  <a:pt x="2439" y="4909"/>
                </a:cubicBezTo>
                <a:lnTo>
                  <a:pt x="59348" y="4909"/>
                </a:lnTo>
                <a:cubicBezTo>
                  <a:pt x="60710" y="4909"/>
                  <a:pt x="61787" y="3800"/>
                  <a:pt x="61787" y="2439"/>
                </a:cubicBezTo>
                <a:cubicBezTo>
                  <a:pt x="61787" y="1077"/>
                  <a:pt x="60710" y="0"/>
                  <a:pt x="5934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4"/>
          <p:cNvSpPr/>
          <p:nvPr/>
        </p:nvSpPr>
        <p:spPr>
          <a:xfrm>
            <a:off x="4202982" y="2978211"/>
            <a:ext cx="712734" cy="410176"/>
          </a:xfrm>
          <a:custGeom>
            <a:avLst/>
            <a:gdLst/>
            <a:ahLst/>
            <a:cxnLst/>
            <a:rect l="l" t="t" r="r" b="b"/>
            <a:pathLst>
              <a:path w="22233" h="12795" extrusionOk="0">
                <a:moveTo>
                  <a:pt x="1837" y="0"/>
                </a:moveTo>
                <a:cubicBezTo>
                  <a:pt x="824" y="0"/>
                  <a:pt x="1" y="760"/>
                  <a:pt x="1" y="1710"/>
                </a:cubicBezTo>
                <a:lnTo>
                  <a:pt x="1" y="11084"/>
                </a:lnTo>
                <a:cubicBezTo>
                  <a:pt x="1" y="12034"/>
                  <a:pt x="824" y="12794"/>
                  <a:pt x="1837" y="12794"/>
                </a:cubicBezTo>
                <a:lnTo>
                  <a:pt x="20396" y="12794"/>
                </a:lnTo>
                <a:cubicBezTo>
                  <a:pt x="21409" y="12794"/>
                  <a:pt x="22232" y="12034"/>
                  <a:pt x="22232" y="11084"/>
                </a:cubicBezTo>
                <a:lnTo>
                  <a:pt x="22232" y="1710"/>
                </a:lnTo>
                <a:cubicBezTo>
                  <a:pt x="22232" y="760"/>
                  <a:pt x="21409" y="0"/>
                  <a:pt x="20396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4"/>
          <p:cNvSpPr/>
          <p:nvPr/>
        </p:nvSpPr>
        <p:spPr>
          <a:xfrm>
            <a:off x="4158326" y="2937595"/>
            <a:ext cx="802047" cy="499521"/>
          </a:xfrm>
          <a:custGeom>
            <a:avLst/>
            <a:gdLst/>
            <a:ahLst/>
            <a:cxnLst/>
            <a:rect l="l" t="t" r="r" b="b"/>
            <a:pathLst>
              <a:path w="25019" h="15582" extrusionOk="0">
                <a:moveTo>
                  <a:pt x="21757" y="824"/>
                </a:moveTo>
                <a:cubicBezTo>
                  <a:pt x="22169" y="824"/>
                  <a:pt x="22580" y="919"/>
                  <a:pt x="22929" y="1109"/>
                </a:cubicBezTo>
                <a:cubicBezTo>
                  <a:pt x="23689" y="1489"/>
                  <a:pt x="24227" y="2249"/>
                  <a:pt x="24227" y="3136"/>
                </a:cubicBezTo>
                <a:lnTo>
                  <a:pt x="24227" y="12510"/>
                </a:lnTo>
                <a:lnTo>
                  <a:pt x="24195" y="12510"/>
                </a:lnTo>
                <a:cubicBezTo>
                  <a:pt x="24195" y="13776"/>
                  <a:pt x="23119" y="14821"/>
                  <a:pt x="21789" y="14821"/>
                </a:cubicBezTo>
                <a:lnTo>
                  <a:pt x="3230" y="14821"/>
                </a:lnTo>
                <a:cubicBezTo>
                  <a:pt x="2819" y="14821"/>
                  <a:pt x="2439" y="14695"/>
                  <a:pt x="2090" y="14536"/>
                </a:cubicBezTo>
                <a:cubicBezTo>
                  <a:pt x="1330" y="14125"/>
                  <a:pt x="792" y="13365"/>
                  <a:pt x="792" y="12510"/>
                </a:cubicBezTo>
                <a:lnTo>
                  <a:pt x="792" y="3104"/>
                </a:lnTo>
                <a:cubicBezTo>
                  <a:pt x="792" y="1837"/>
                  <a:pt x="1869" y="824"/>
                  <a:pt x="3199" y="824"/>
                </a:cubicBezTo>
                <a:close/>
                <a:moveTo>
                  <a:pt x="2312" y="0"/>
                </a:moveTo>
                <a:cubicBezTo>
                  <a:pt x="1014" y="0"/>
                  <a:pt x="0" y="1045"/>
                  <a:pt x="0" y="2344"/>
                </a:cubicBezTo>
                <a:lnTo>
                  <a:pt x="0" y="13238"/>
                </a:lnTo>
                <a:cubicBezTo>
                  <a:pt x="0" y="14536"/>
                  <a:pt x="1014" y="15581"/>
                  <a:pt x="2312" y="15581"/>
                </a:cubicBezTo>
                <a:lnTo>
                  <a:pt x="22675" y="15581"/>
                </a:lnTo>
                <a:cubicBezTo>
                  <a:pt x="23974" y="15581"/>
                  <a:pt x="25019" y="14536"/>
                  <a:pt x="25019" y="13238"/>
                </a:cubicBezTo>
                <a:lnTo>
                  <a:pt x="25019" y="2344"/>
                </a:lnTo>
                <a:cubicBezTo>
                  <a:pt x="24987" y="1045"/>
                  <a:pt x="23974" y="0"/>
                  <a:pt x="22675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4"/>
          <p:cNvSpPr/>
          <p:nvPr/>
        </p:nvSpPr>
        <p:spPr>
          <a:xfrm>
            <a:off x="4588761" y="3081758"/>
            <a:ext cx="113740" cy="222351"/>
          </a:xfrm>
          <a:custGeom>
            <a:avLst/>
            <a:gdLst/>
            <a:ahLst/>
            <a:cxnLst/>
            <a:rect l="l" t="t" r="r" b="b"/>
            <a:pathLst>
              <a:path w="3548" h="6936" extrusionOk="0">
                <a:moveTo>
                  <a:pt x="1" y="0"/>
                </a:moveTo>
                <a:lnTo>
                  <a:pt x="1" y="6936"/>
                </a:lnTo>
                <a:lnTo>
                  <a:pt x="3548" y="6936"/>
                </a:lnTo>
                <a:lnTo>
                  <a:pt x="3548" y="5669"/>
                </a:lnTo>
                <a:lnTo>
                  <a:pt x="1268" y="5669"/>
                </a:lnTo>
                <a:lnTo>
                  <a:pt x="1268" y="4022"/>
                </a:lnTo>
                <a:lnTo>
                  <a:pt x="3326" y="4022"/>
                </a:lnTo>
                <a:lnTo>
                  <a:pt x="3326" y="2724"/>
                </a:lnTo>
                <a:lnTo>
                  <a:pt x="1268" y="2724"/>
                </a:lnTo>
                <a:lnTo>
                  <a:pt x="1268" y="1299"/>
                </a:lnTo>
                <a:lnTo>
                  <a:pt x="3453" y="1299"/>
                </a:lnTo>
                <a:lnTo>
                  <a:pt x="345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4"/>
          <p:cNvSpPr/>
          <p:nvPr/>
        </p:nvSpPr>
        <p:spPr>
          <a:xfrm>
            <a:off x="4736996" y="3081758"/>
            <a:ext cx="147240" cy="222351"/>
          </a:xfrm>
          <a:custGeom>
            <a:avLst/>
            <a:gdLst/>
            <a:ahLst/>
            <a:cxnLst/>
            <a:rect l="l" t="t" r="r" b="b"/>
            <a:pathLst>
              <a:path w="4593" h="6936" extrusionOk="0">
                <a:moveTo>
                  <a:pt x="1" y="0"/>
                </a:moveTo>
                <a:lnTo>
                  <a:pt x="1" y="6936"/>
                </a:lnTo>
                <a:lnTo>
                  <a:pt x="1141" y="6936"/>
                </a:lnTo>
                <a:lnTo>
                  <a:pt x="1141" y="4846"/>
                </a:lnTo>
                <a:cubicBezTo>
                  <a:pt x="1141" y="3737"/>
                  <a:pt x="1141" y="2756"/>
                  <a:pt x="1109" y="1837"/>
                </a:cubicBezTo>
                <a:lnTo>
                  <a:pt x="1109" y="1806"/>
                </a:lnTo>
                <a:cubicBezTo>
                  <a:pt x="1394" y="2629"/>
                  <a:pt x="1742" y="3516"/>
                  <a:pt x="2091" y="4276"/>
                </a:cubicBezTo>
                <a:lnTo>
                  <a:pt x="3294" y="6936"/>
                </a:lnTo>
                <a:lnTo>
                  <a:pt x="4593" y="6936"/>
                </a:lnTo>
                <a:lnTo>
                  <a:pt x="4593" y="0"/>
                </a:lnTo>
                <a:lnTo>
                  <a:pt x="3453" y="0"/>
                </a:lnTo>
                <a:lnTo>
                  <a:pt x="3453" y="2027"/>
                </a:lnTo>
                <a:cubicBezTo>
                  <a:pt x="3453" y="3072"/>
                  <a:pt x="3453" y="4022"/>
                  <a:pt x="3548" y="4941"/>
                </a:cubicBezTo>
                <a:lnTo>
                  <a:pt x="3516" y="4941"/>
                </a:lnTo>
                <a:cubicBezTo>
                  <a:pt x="3263" y="4149"/>
                  <a:pt x="2946" y="3294"/>
                  <a:pt x="2629" y="2534"/>
                </a:cubicBezTo>
                <a:lnTo>
                  <a:pt x="145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4"/>
          <p:cNvSpPr/>
          <p:nvPr/>
        </p:nvSpPr>
        <p:spPr>
          <a:xfrm>
            <a:off x="4428379" y="3080732"/>
            <a:ext cx="128967" cy="223376"/>
          </a:xfrm>
          <a:custGeom>
            <a:avLst/>
            <a:gdLst/>
            <a:ahLst/>
            <a:cxnLst/>
            <a:rect l="l" t="t" r="r" b="b"/>
            <a:pathLst>
              <a:path w="4023" h="6968" extrusionOk="0">
                <a:moveTo>
                  <a:pt x="1774" y="1172"/>
                </a:moveTo>
                <a:cubicBezTo>
                  <a:pt x="2407" y="1172"/>
                  <a:pt x="2755" y="1552"/>
                  <a:pt x="2755" y="2186"/>
                </a:cubicBezTo>
                <a:cubicBezTo>
                  <a:pt x="2755" y="2883"/>
                  <a:pt x="2344" y="3326"/>
                  <a:pt x="1679" y="3326"/>
                </a:cubicBezTo>
                <a:cubicBezTo>
                  <a:pt x="1489" y="3326"/>
                  <a:pt x="1362" y="3294"/>
                  <a:pt x="1267" y="3294"/>
                </a:cubicBezTo>
                <a:lnTo>
                  <a:pt x="1267" y="1236"/>
                </a:lnTo>
                <a:cubicBezTo>
                  <a:pt x="1362" y="1204"/>
                  <a:pt x="1520" y="1172"/>
                  <a:pt x="1774" y="1172"/>
                </a:cubicBezTo>
                <a:close/>
                <a:moveTo>
                  <a:pt x="1710" y="1"/>
                </a:moveTo>
                <a:cubicBezTo>
                  <a:pt x="950" y="1"/>
                  <a:pt x="412" y="32"/>
                  <a:pt x="0" y="127"/>
                </a:cubicBezTo>
                <a:lnTo>
                  <a:pt x="0" y="6968"/>
                </a:lnTo>
                <a:lnTo>
                  <a:pt x="1267" y="6968"/>
                </a:lnTo>
                <a:lnTo>
                  <a:pt x="1267" y="4498"/>
                </a:lnTo>
                <a:cubicBezTo>
                  <a:pt x="1362" y="4498"/>
                  <a:pt x="1520" y="4529"/>
                  <a:pt x="1679" y="4529"/>
                </a:cubicBezTo>
                <a:cubicBezTo>
                  <a:pt x="2439" y="4529"/>
                  <a:pt x="3072" y="4308"/>
                  <a:pt x="3515" y="3801"/>
                </a:cubicBezTo>
                <a:cubicBezTo>
                  <a:pt x="3832" y="3389"/>
                  <a:pt x="4022" y="2819"/>
                  <a:pt x="4022" y="2154"/>
                </a:cubicBezTo>
                <a:cubicBezTo>
                  <a:pt x="4022" y="1457"/>
                  <a:pt x="3769" y="887"/>
                  <a:pt x="3420" y="539"/>
                </a:cubicBezTo>
                <a:cubicBezTo>
                  <a:pt x="3040" y="159"/>
                  <a:pt x="2502" y="1"/>
                  <a:pt x="1710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4"/>
          <p:cNvSpPr/>
          <p:nvPr/>
        </p:nvSpPr>
        <p:spPr>
          <a:xfrm>
            <a:off x="4224301" y="3078713"/>
            <a:ext cx="171604" cy="229467"/>
          </a:xfrm>
          <a:custGeom>
            <a:avLst/>
            <a:gdLst/>
            <a:ahLst/>
            <a:cxnLst/>
            <a:rect l="l" t="t" r="r" b="b"/>
            <a:pathLst>
              <a:path w="5353" h="7158" extrusionOk="0">
                <a:moveTo>
                  <a:pt x="2693" y="1235"/>
                </a:moveTo>
                <a:cubicBezTo>
                  <a:pt x="3548" y="1235"/>
                  <a:pt x="4023" y="2312"/>
                  <a:pt x="4023" y="3547"/>
                </a:cubicBezTo>
                <a:cubicBezTo>
                  <a:pt x="4023" y="4909"/>
                  <a:pt x="3548" y="5891"/>
                  <a:pt x="2693" y="5891"/>
                </a:cubicBezTo>
                <a:cubicBezTo>
                  <a:pt x="1838" y="5891"/>
                  <a:pt x="1331" y="4941"/>
                  <a:pt x="1331" y="3579"/>
                </a:cubicBezTo>
                <a:cubicBezTo>
                  <a:pt x="1331" y="2249"/>
                  <a:pt x="1838" y="1235"/>
                  <a:pt x="2693" y="1235"/>
                </a:cubicBezTo>
                <a:close/>
                <a:moveTo>
                  <a:pt x="2724" y="0"/>
                </a:moveTo>
                <a:cubicBezTo>
                  <a:pt x="1077" y="0"/>
                  <a:pt x="1" y="1552"/>
                  <a:pt x="1" y="3611"/>
                </a:cubicBezTo>
                <a:cubicBezTo>
                  <a:pt x="1" y="5606"/>
                  <a:pt x="982" y="7158"/>
                  <a:pt x="2629" y="7158"/>
                </a:cubicBezTo>
                <a:cubicBezTo>
                  <a:pt x="4244" y="7158"/>
                  <a:pt x="5353" y="5764"/>
                  <a:pt x="5353" y="3484"/>
                </a:cubicBezTo>
                <a:cubicBezTo>
                  <a:pt x="5353" y="1584"/>
                  <a:pt x="4434" y="0"/>
                  <a:pt x="272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4"/>
          <p:cNvSpPr/>
          <p:nvPr/>
        </p:nvSpPr>
        <p:spPr>
          <a:xfrm>
            <a:off x="4299443" y="2762978"/>
            <a:ext cx="476182" cy="174649"/>
          </a:xfrm>
          <a:custGeom>
            <a:avLst/>
            <a:gdLst/>
            <a:ahLst/>
            <a:cxnLst/>
            <a:rect l="l" t="t" r="r" b="b"/>
            <a:pathLst>
              <a:path w="14854" h="5448" extrusionOk="0">
                <a:moveTo>
                  <a:pt x="7411" y="0"/>
                </a:moveTo>
                <a:cubicBezTo>
                  <a:pt x="6714" y="0"/>
                  <a:pt x="6144" y="570"/>
                  <a:pt x="6144" y="1267"/>
                </a:cubicBezTo>
                <a:lnTo>
                  <a:pt x="6144" y="1299"/>
                </a:lnTo>
                <a:lnTo>
                  <a:pt x="0" y="5447"/>
                </a:lnTo>
                <a:lnTo>
                  <a:pt x="1710" y="5447"/>
                </a:lnTo>
                <a:lnTo>
                  <a:pt x="6556" y="2186"/>
                </a:lnTo>
                <a:cubicBezTo>
                  <a:pt x="6777" y="2376"/>
                  <a:pt x="7094" y="2502"/>
                  <a:pt x="7411" y="2502"/>
                </a:cubicBezTo>
                <a:cubicBezTo>
                  <a:pt x="7759" y="2502"/>
                  <a:pt x="8076" y="2376"/>
                  <a:pt x="8329" y="2122"/>
                </a:cubicBezTo>
                <a:lnTo>
                  <a:pt x="12953" y="5447"/>
                </a:lnTo>
                <a:lnTo>
                  <a:pt x="14853" y="5447"/>
                </a:lnTo>
                <a:lnTo>
                  <a:pt x="8678" y="1204"/>
                </a:lnTo>
                <a:cubicBezTo>
                  <a:pt x="8646" y="539"/>
                  <a:pt x="8108" y="0"/>
                  <a:pt x="7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4"/>
          <p:cNvSpPr/>
          <p:nvPr/>
        </p:nvSpPr>
        <p:spPr>
          <a:xfrm>
            <a:off x="4495378" y="2761952"/>
            <a:ext cx="83285" cy="83285"/>
          </a:xfrm>
          <a:custGeom>
            <a:avLst/>
            <a:gdLst/>
            <a:ahLst/>
            <a:cxnLst/>
            <a:rect l="l" t="t" r="r" b="b"/>
            <a:pathLst>
              <a:path w="2598" h="2598" extrusionOk="0">
                <a:moveTo>
                  <a:pt x="1299" y="1"/>
                </a:moveTo>
                <a:cubicBezTo>
                  <a:pt x="570" y="1"/>
                  <a:pt x="0" y="571"/>
                  <a:pt x="0" y="1299"/>
                </a:cubicBezTo>
                <a:cubicBezTo>
                  <a:pt x="0" y="1996"/>
                  <a:pt x="570" y="2598"/>
                  <a:pt x="1299" y="2598"/>
                </a:cubicBezTo>
                <a:cubicBezTo>
                  <a:pt x="1996" y="2598"/>
                  <a:pt x="2597" y="1996"/>
                  <a:pt x="2597" y="1299"/>
                </a:cubicBezTo>
                <a:cubicBezTo>
                  <a:pt x="2597" y="571"/>
                  <a:pt x="1996" y="1"/>
                  <a:pt x="12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4"/>
          <p:cNvSpPr/>
          <p:nvPr/>
        </p:nvSpPr>
        <p:spPr>
          <a:xfrm>
            <a:off x="3450689" y="2138594"/>
            <a:ext cx="253863" cy="381805"/>
          </a:xfrm>
          <a:custGeom>
            <a:avLst/>
            <a:gdLst/>
            <a:ahLst/>
            <a:cxnLst/>
            <a:rect l="l" t="t" r="r" b="b"/>
            <a:pathLst>
              <a:path w="7919" h="11910" extrusionOk="0">
                <a:moveTo>
                  <a:pt x="286" y="1"/>
                </a:moveTo>
                <a:lnTo>
                  <a:pt x="33" y="8140"/>
                </a:lnTo>
                <a:cubicBezTo>
                  <a:pt x="1" y="10198"/>
                  <a:pt x="1648" y="11877"/>
                  <a:pt x="3674" y="11908"/>
                </a:cubicBezTo>
                <a:lnTo>
                  <a:pt x="4055" y="11908"/>
                </a:lnTo>
                <a:cubicBezTo>
                  <a:pt x="4077" y="11909"/>
                  <a:pt x="4099" y="11909"/>
                  <a:pt x="4122" y="11909"/>
                </a:cubicBezTo>
                <a:cubicBezTo>
                  <a:pt x="5834" y="11909"/>
                  <a:pt x="7290" y="10716"/>
                  <a:pt x="7696" y="9090"/>
                </a:cubicBezTo>
                <a:cubicBezTo>
                  <a:pt x="7665" y="9058"/>
                  <a:pt x="7665" y="8995"/>
                  <a:pt x="7665" y="8963"/>
                </a:cubicBezTo>
                <a:cubicBezTo>
                  <a:pt x="7665" y="8868"/>
                  <a:pt x="7665" y="8805"/>
                  <a:pt x="7696" y="8742"/>
                </a:cubicBezTo>
                <a:cubicBezTo>
                  <a:pt x="7665" y="8678"/>
                  <a:pt x="7665" y="8615"/>
                  <a:pt x="7665" y="8520"/>
                </a:cubicBezTo>
                <a:cubicBezTo>
                  <a:pt x="7665" y="8457"/>
                  <a:pt x="7665" y="8362"/>
                  <a:pt x="7665" y="8267"/>
                </a:cubicBezTo>
                <a:lnTo>
                  <a:pt x="7918" y="96"/>
                </a:lnTo>
                <a:lnTo>
                  <a:pt x="28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4"/>
          <p:cNvSpPr/>
          <p:nvPr/>
        </p:nvSpPr>
        <p:spPr>
          <a:xfrm>
            <a:off x="3696377" y="2141639"/>
            <a:ext cx="252838" cy="382799"/>
          </a:xfrm>
          <a:custGeom>
            <a:avLst/>
            <a:gdLst/>
            <a:ahLst/>
            <a:cxnLst/>
            <a:rect l="l" t="t" r="r" b="b"/>
            <a:pathLst>
              <a:path w="7887" h="11941" extrusionOk="0">
                <a:moveTo>
                  <a:pt x="254" y="1"/>
                </a:moveTo>
                <a:lnTo>
                  <a:pt x="1" y="8172"/>
                </a:lnTo>
                <a:cubicBezTo>
                  <a:pt x="1" y="8267"/>
                  <a:pt x="1" y="8362"/>
                  <a:pt x="1" y="8425"/>
                </a:cubicBezTo>
                <a:cubicBezTo>
                  <a:pt x="1" y="8488"/>
                  <a:pt x="1" y="8583"/>
                  <a:pt x="32" y="8647"/>
                </a:cubicBezTo>
                <a:cubicBezTo>
                  <a:pt x="32" y="8710"/>
                  <a:pt x="32" y="8773"/>
                  <a:pt x="64" y="8868"/>
                </a:cubicBezTo>
                <a:cubicBezTo>
                  <a:pt x="32" y="8900"/>
                  <a:pt x="32" y="8963"/>
                  <a:pt x="32" y="8995"/>
                </a:cubicBezTo>
                <a:cubicBezTo>
                  <a:pt x="381" y="10642"/>
                  <a:pt x="1838" y="11908"/>
                  <a:pt x="3579" y="11908"/>
                </a:cubicBezTo>
                <a:lnTo>
                  <a:pt x="3928" y="11940"/>
                </a:lnTo>
                <a:cubicBezTo>
                  <a:pt x="5891" y="11940"/>
                  <a:pt x="7570" y="10483"/>
                  <a:pt x="7760" y="8552"/>
                </a:cubicBezTo>
                <a:cubicBezTo>
                  <a:pt x="7665" y="8267"/>
                  <a:pt x="7633" y="7950"/>
                  <a:pt x="7633" y="7633"/>
                </a:cubicBezTo>
                <a:lnTo>
                  <a:pt x="7886" y="128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4"/>
          <p:cNvSpPr/>
          <p:nvPr/>
        </p:nvSpPr>
        <p:spPr>
          <a:xfrm>
            <a:off x="3696377" y="2403581"/>
            <a:ext cx="32" cy="8143"/>
          </a:xfrm>
          <a:custGeom>
            <a:avLst/>
            <a:gdLst/>
            <a:ahLst/>
            <a:cxnLst/>
            <a:rect l="l" t="t" r="r" b="b"/>
            <a:pathLst>
              <a:path w="1" h="254" extrusionOk="0">
                <a:moveTo>
                  <a:pt x="1" y="1"/>
                </a:moveTo>
                <a:cubicBezTo>
                  <a:pt x="1" y="96"/>
                  <a:pt x="1" y="191"/>
                  <a:pt x="1" y="254"/>
                </a:cubicBezTo>
                <a:cubicBezTo>
                  <a:pt x="1" y="191"/>
                  <a:pt x="1" y="96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4"/>
          <p:cNvSpPr/>
          <p:nvPr/>
        </p:nvSpPr>
        <p:spPr>
          <a:xfrm>
            <a:off x="3941073" y="2145711"/>
            <a:ext cx="252805" cy="360455"/>
          </a:xfrm>
          <a:custGeom>
            <a:avLst/>
            <a:gdLst/>
            <a:ahLst/>
            <a:cxnLst/>
            <a:rect l="l" t="t" r="r" b="b"/>
            <a:pathLst>
              <a:path w="7886" h="11244" extrusionOk="0">
                <a:moveTo>
                  <a:pt x="253" y="1"/>
                </a:moveTo>
                <a:lnTo>
                  <a:pt x="0" y="7475"/>
                </a:lnTo>
                <a:cubicBezTo>
                  <a:pt x="0" y="7823"/>
                  <a:pt x="32" y="8140"/>
                  <a:pt x="95" y="8425"/>
                </a:cubicBezTo>
                <a:cubicBezTo>
                  <a:pt x="507" y="10040"/>
                  <a:pt x="1932" y="11211"/>
                  <a:pt x="3642" y="11243"/>
                </a:cubicBezTo>
                <a:lnTo>
                  <a:pt x="4022" y="11243"/>
                </a:lnTo>
                <a:cubicBezTo>
                  <a:pt x="4044" y="11244"/>
                  <a:pt x="4066" y="11244"/>
                  <a:pt x="4088" y="11244"/>
                </a:cubicBezTo>
                <a:cubicBezTo>
                  <a:pt x="5864" y="11244"/>
                  <a:pt x="7352" y="9987"/>
                  <a:pt x="7696" y="8298"/>
                </a:cubicBezTo>
                <a:cubicBezTo>
                  <a:pt x="7664" y="8076"/>
                  <a:pt x="7632" y="7823"/>
                  <a:pt x="7632" y="7601"/>
                </a:cubicBezTo>
                <a:lnTo>
                  <a:pt x="7886" y="96"/>
                </a:lnTo>
                <a:lnTo>
                  <a:pt x="25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4"/>
          <p:cNvSpPr/>
          <p:nvPr/>
        </p:nvSpPr>
        <p:spPr>
          <a:xfrm>
            <a:off x="4185736" y="2148756"/>
            <a:ext cx="252805" cy="361448"/>
          </a:xfrm>
          <a:custGeom>
            <a:avLst/>
            <a:gdLst/>
            <a:ahLst/>
            <a:cxnLst/>
            <a:rect l="l" t="t" r="r" b="b"/>
            <a:pathLst>
              <a:path w="7886" h="11275" extrusionOk="0">
                <a:moveTo>
                  <a:pt x="254" y="1"/>
                </a:moveTo>
                <a:lnTo>
                  <a:pt x="0" y="7506"/>
                </a:lnTo>
                <a:cubicBezTo>
                  <a:pt x="0" y="7728"/>
                  <a:pt x="32" y="7981"/>
                  <a:pt x="64" y="8203"/>
                </a:cubicBezTo>
                <a:cubicBezTo>
                  <a:pt x="349" y="9913"/>
                  <a:pt x="1837" y="11243"/>
                  <a:pt x="3674" y="11243"/>
                </a:cubicBezTo>
                <a:lnTo>
                  <a:pt x="4022" y="11275"/>
                </a:lnTo>
                <a:cubicBezTo>
                  <a:pt x="5764" y="11275"/>
                  <a:pt x="7253" y="10071"/>
                  <a:pt x="7664" y="8456"/>
                </a:cubicBezTo>
                <a:cubicBezTo>
                  <a:pt x="7633" y="8298"/>
                  <a:pt x="7633" y="8108"/>
                  <a:pt x="7633" y="7950"/>
                </a:cubicBezTo>
                <a:lnTo>
                  <a:pt x="7886" y="96"/>
                </a:lnTo>
                <a:lnTo>
                  <a:pt x="2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4"/>
          <p:cNvSpPr/>
          <p:nvPr/>
        </p:nvSpPr>
        <p:spPr>
          <a:xfrm>
            <a:off x="4430399" y="2151802"/>
            <a:ext cx="252838" cy="372635"/>
          </a:xfrm>
          <a:custGeom>
            <a:avLst/>
            <a:gdLst/>
            <a:ahLst/>
            <a:cxnLst/>
            <a:rect l="l" t="t" r="r" b="b"/>
            <a:pathLst>
              <a:path w="7887" h="11624" extrusionOk="0">
                <a:moveTo>
                  <a:pt x="254" y="1"/>
                </a:moveTo>
                <a:lnTo>
                  <a:pt x="1" y="7855"/>
                </a:lnTo>
                <a:cubicBezTo>
                  <a:pt x="1" y="8013"/>
                  <a:pt x="1" y="8171"/>
                  <a:pt x="32" y="8361"/>
                </a:cubicBezTo>
                <a:cubicBezTo>
                  <a:pt x="254" y="10166"/>
                  <a:pt x="1774" y="11591"/>
                  <a:pt x="3642" y="11623"/>
                </a:cubicBezTo>
                <a:lnTo>
                  <a:pt x="4023" y="11623"/>
                </a:lnTo>
                <a:cubicBezTo>
                  <a:pt x="5828" y="11623"/>
                  <a:pt x="7348" y="10356"/>
                  <a:pt x="7696" y="8646"/>
                </a:cubicBezTo>
                <a:cubicBezTo>
                  <a:pt x="7664" y="8425"/>
                  <a:pt x="7633" y="8203"/>
                  <a:pt x="7633" y="7950"/>
                </a:cubicBezTo>
                <a:lnTo>
                  <a:pt x="7886" y="127"/>
                </a:lnTo>
                <a:lnTo>
                  <a:pt x="2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4"/>
          <p:cNvSpPr/>
          <p:nvPr/>
        </p:nvSpPr>
        <p:spPr>
          <a:xfrm>
            <a:off x="4675061" y="2155873"/>
            <a:ext cx="252838" cy="371611"/>
          </a:xfrm>
          <a:custGeom>
            <a:avLst/>
            <a:gdLst/>
            <a:ahLst/>
            <a:cxnLst/>
            <a:rect l="l" t="t" r="r" b="b"/>
            <a:pathLst>
              <a:path w="7887" h="11592" extrusionOk="0">
                <a:moveTo>
                  <a:pt x="254" y="0"/>
                </a:moveTo>
                <a:lnTo>
                  <a:pt x="1" y="7823"/>
                </a:lnTo>
                <a:cubicBezTo>
                  <a:pt x="1" y="8076"/>
                  <a:pt x="32" y="8298"/>
                  <a:pt x="64" y="8519"/>
                </a:cubicBezTo>
                <a:cubicBezTo>
                  <a:pt x="349" y="10261"/>
                  <a:pt x="1838" y="11560"/>
                  <a:pt x="3643" y="11591"/>
                </a:cubicBezTo>
                <a:lnTo>
                  <a:pt x="4023" y="11591"/>
                </a:lnTo>
                <a:cubicBezTo>
                  <a:pt x="4043" y="11591"/>
                  <a:pt x="4063" y="11592"/>
                  <a:pt x="4083" y="11592"/>
                </a:cubicBezTo>
                <a:cubicBezTo>
                  <a:pt x="6020" y="11592"/>
                  <a:pt x="7634" y="10083"/>
                  <a:pt x="7760" y="8139"/>
                </a:cubicBezTo>
                <a:cubicBezTo>
                  <a:pt x="7696" y="7854"/>
                  <a:pt x="7633" y="7506"/>
                  <a:pt x="7633" y="7189"/>
                </a:cubicBezTo>
                <a:lnTo>
                  <a:pt x="7886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4"/>
          <p:cNvSpPr/>
          <p:nvPr/>
        </p:nvSpPr>
        <p:spPr>
          <a:xfrm>
            <a:off x="4919756" y="2158918"/>
            <a:ext cx="252805" cy="348240"/>
          </a:xfrm>
          <a:custGeom>
            <a:avLst/>
            <a:gdLst/>
            <a:ahLst/>
            <a:cxnLst/>
            <a:rect l="l" t="t" r="r" b="b"/>
            <a:pathLst>
              <a:path w="7886" h="10863" extrusionOk="0">
                <a:moveTo>
                  <a:pt x="253" y="0"/>
                </a:moveTo>
                <a:lnTo>
                  <a:pt x="0" y="7094"/>
                </a:lnTo>
                <a:cubicBezTo>
                  <a:pt x="0" y="7411"/>
                  <a:pt x="32" y="7759"/>
                  <a:pt x="127" y="8044"/>
                </a:cubicBezTo>
                <a:cubicBezTo>
                  <a:pt x="507" y="9628"/>
                  <a:pt x="1932" y="10831"/>
                  <a:pt x="3674" y="10831"/>
                </a:cubicBezTo>
                <a:lnTo>
                  <a:pt x="4022" y="10863"/>
                </a:lnTo>
                <a:cubicBezTo>
                  <a:pt x="5764" y="10863"/>
                  <a:pt x="7252" y="9659"/>
                  <a:pt x="7664" y="8044"/>
                </a:cubicBezTo>
                <a:cubicBezTo>
                  <a:pt x="7632" y="7854"/>
                  <a:pt x="7632" y="7696"/>
                  <a:pt x="7632" y="7538"/>
                </a:cubicBezTo>
                <a:lnTo>
                  <a:pt x="7886" y="95"/>
                </a:lnTo>
                <a:lnTo>
                  <a:pt x="253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4"/>
          <p:cNvSpPr/>
          <p:nvPr/>
        </p:nvSpPr>
        <p:spPr>
          <a:xfrm>
            <a:off x="5164419" y="2161964"/>
            <a:ext cx="252805" cy="359429"/>
          </a:xfrm>
          <a:custGeom>
            <a:avLst/>
            <a:gdLst/>
            <a:ahLst/>
            <a:cxnLst/>
            <a:rect l="l" t="t" r="r" b="b"/>
            <a:pathLst>
              <a:path w="7886" h="11212" extrusionOk="0">
                <a:moveTo>
                  <a:pt x="254" y="0"/>
                </a:moveTo>
                <a:lnTo>
                  <a:pt x="0" y="7443"/>
                </a:lnTo>
                <a:cubicBezTo>
                  <a:pt x="0" y="7601"/>
                  <a:pt x="32" y="7791"/>
                  <a:pt x="32" y="7949"/>
                </a:cubicBezTo>
                <a:cubicBezTo>
                  <a:pt x="254" y="9754"/>
                  <a:pt x="1774" y="11179"/>
                  <a:pt x="3674" y="11211"/>
                </a:cubicBezTo>
                <a:lnTo>
                  <a:pt x="4022" y="11211"/>
                </a:lnTo>
                <a:cubicBezTo>
                  <a:pt x="4044" y="11212"/>
                  <a:pt x="4065" y="11212"/>
                  <a:pt x="4087" y="11212"/>
                </a:cubicBezTo>
                <a:cubicBezTo>
                  <a:pt x="5864" y="11212"/>
                  <a:pt x="7352" y="9924"/>
                  <a:pt x="7696" y="8234"/>
                </a:cubicBezTo>
                <a:cubicBezTo>
                  <a:pt x="7664" y="8013"/>
                  <a:pt x="7633" y="7791"/>
                  <a:pt x="7633" y="7538"/>
                </a:cubicBezTo>
                <a:lnTo>
                  <a:pt x="788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4"/>
          <p:cNvSpPr/>
          <p:nvPr/>
        </p:nvSpPr>
        <p:spPr>
          <a:xfrm>
            <a:off x="5409082" y="2166035"/>
            <a:ext cx="256877" cy="358403"/>
          </a:xfrm>
          <a:custGeom>
            <a:avLst/>
            <a:gdLst/>
            <a:ahLst/>
            <a:cxnLst/>
            <a:rect l="l" t="t" r="r" b="b"/>
            <a:pathLst>
              <a:path w="8013" h="11180" extrusionOk="0">
                <a:moveTo>
                  <a:pt x="254" y="0"/>
                </a:moveTo>
                <a:lnTo>
                  <a:pt x="1" y="7411"/>
                </a:lnTo>
                <a:cubicBezTo>
                  <a:pt x="1" y="7664"/>
                  <a:pt x="32" y="7886"/>
                  <a:pt x="64" y="8107"/>
                </a:cubicBezTo>
                <a:cubicBezTo>
                  <a:pt x="349" y="9849"/>
                  <a:pt x="1837" y="11147"/>
                  <a:pt x="3674" y="11179"/>
                </a:cubicBezTo>
                <a:lnTo>
                  <a:pt x="4022" y="11179"/>
                </a:lnTo>
                <a:cubicBezTo>
                  <a:pt x="4042" y="11179"/>
                  <a:pt x="4061" y="11180"/>
                  <a:pt x="4080" y="11180"/>
                </a:cubicBezTo>
                <a:cubicBezTo>
                  <a:pt x="6082" y="11180"/>
                  <a:pt x="7759" y="9545"/>
                  <a:pt x="7759" y="7537"/>
                </a:cubicBezTo>
                <a:lnTo>
                  <a:pt x="8013" y="95"/>
                </a:lnTo>
                <a:lnTo>
                  <a:pt x="25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4"/>
          <p:cNvSpPr/>
          <p:nvPr/>
        </p:nvSpPr>
        <p:spPr>
          <a:xfrm>
            <a:off x="3459824" y="2029983"/>
            <a:ext cx="354364" cy="111688"/>
          </a:xfrm>
          <a:custGeom>
            <a:avLst/>
            <a:gdLst/>
            <a:ahLst/>
            <a:cxnLst/>
            <a:rect l="l" t="t" r="r" b="b"/>
            <a:pathLst>
              <a:path w="11054" h="3484" extrusionOk="0">
                <a:moveTo>
                  <a:pt x="5511" y="0"/>
                </a:moveTo>
                <a:lnTo>
                  <a:pt x="1" y="3262"/>
                </a:lnTo>
                <a:lnTo>
                  <a:pt x="1" y="3389"/>
                </a:lnTo>
                <a:lnTo>
                  <a:pt x="7633" y="3484"/>
                </a:lnTo>
                <a:lnTo>
                  <a:pt x="7633" y="3389"/>
                </a:lnTo>
                <a:lnTo>
                  <a:pt x="1105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4"/>
          <p:cNvSpPr/>
          <p:nvPr/>
        </p:nvSpPr>
        <p:spPr>
          <a:xfrm>
            <a:off x="3704520" y="2029983"/>
            <a:ext cx="317786" cy="115760"/>
          </a:xfrm>
          <a:custGeom>
            <a:avLst/>
            <a:gdLst/>
            <a:ahLst/>
            <a:cxnLst/>
            <a:rect l="l" t="t" r="r" b="b"/>
            <a:pathLst>
              <a:path w="9913" h="3611" extrusionOk="0">
                <a:moveTo>
                  <a:pt x="3420" y="0"/>
                </a:moveTo>
                <a:lnTo>
                  <a:pt x="0" y="3389"/>
                </a:lnTo>
                <a:lnTo>
                  <a:pt x="0" y="3484"/>
                </a:lnTo>
                <a:lnTo>
                  <a:pt x="7632" y="3611"/>
                </a:lnTo>
                <a:lnTo>
                  <a:pt x="7632" y="3484"/>
                </a:lnTo>
                <a:lnTo>
                  <a:pt x="9913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34"/>
          <p:cNvSpPr/>
          <p:nvPr/>
        </p:nvSpPr>
        <p:spPr>
          <a:xfrm>
            <a:off x="3949184" y="2029983"/>
            <a:ext cx="287331" cy="118805"/>
          </a:xfrm>
          <a:custGeom>
            <a:avLst/>
            <a:gdLst/>
            <a:ahLst/>
            <a:cxnLst/>
            <a:rect l="l" t="t" r="r" b="b"/>
            <a:pathLst>
              <a:path w="8963" h="3706" extrusionOk="0">
                <a:moveTo>
                  <a:pt x="2281" y="0"/>
                </a:moveTo>
                <a:lnTo>
                  <a:pt x="0" y="3484"/>
                </a:lnTo>
                <a:lnTo>
                  <a:pt x="0" y="3516"/>
                </a:lnTo>
                <a:lnTo>
                  <a:pt x="0" y="3611"/>
                </a:lnTo>
                <a:lnTo>
                  <a:pt x="7633" y="3706"/>
                </a:lnTo>
                <a:lnTo>
                  <a:pt x="7633" y="3579"/>
                </a:lnTo>
                <a:lnTo>
                  <a:pt x="8963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34"/>
          <p:cNvSpPr/>
          <p:nvPr/>
        </p:nvSpPr>
        <p:spPr>
          <a:xfrm>
            <a:off x="4193846" y="2029983"/>
            <a:ext cx="245721" cy="121851"/>
          </a:xfrm>
          <a:custGeom>
            <a:avLst/>
            <a:gdLst/>
            <a:ahLst/>
            <a:cxnLst/>
            <a:rect l="l" t="t" r="r" b="b"/>
            <a:pathLst>
              <a:path w="7665" h="3801" extrusionOk="0">
                <a:moveTo>
                  <a:pt x="1331" y="0"/>
                </a:moveTo>
                <a:lnTo>
                  <a:pt x="1" y="3579"/>
                </a:lnTo>
                <a:lnTo>
                  <a:pt x="1" y="3706"/>
                </a:lnTo>
                <a:lnTo>
                  <a:pt x="7633" y="3801"/>
                </a:lnTo>
                <a:lnTo>
                  <a:pt x="7633" y="3706"/>
                </a:lnTo>
                <a:lnTo>
                  <a:pt x="7665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34"/>
          <p:cNvSpPr/>
          <p:nvPr/>
        </p:nvSpPr>
        <p:spPr>
          <a:xfrm>
            <a:off x="4438509" y="2029983"/>
            <a:ext cx="245721" cy="125922"/>
          </a:xfrm>
          <a:custGeom>
            <a:avLst/>
            <a:gdLst/>
            <a:ahLst/>
            <a:cxnLst/>
            <a:rect l="l" t="t" r="r" b="b"/>
            <a:pathLst>
              <a:path w="7665" h="3928" extrusionOk="0">
                <a:moveTo>
                  <a:pt x="33" y="0"/>
                </a:moveTo>
                <a:lnTo>
                  <a:pt x="1" y="3706"/>
                </a:lnTo>
                <a:lnTo>
                  <a:pt x="1" y="3801"/>
                </a:lnTo>
                <a:lnTo>
                  <a:pt x="7633" y="3927"/>
                </a:lnTo>
                <a:lnTo>
                  <a:pt x="7633" y="3896"/>
                </a:lnTo>
                <a:lnTo>
                  <a:pt x="7601" y="3896"/>
                </a:lnTo>
                <a:lnTo>
                  <a:pt x="7601" y="3801"/>
                </a:lnTo>
                <a:lnTo>
                  <a:pt x="7665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34"/>
          <p:cNvSpPr/>
          <p:nvPr/>
        </p:nvSpPr>
        <p:spPr>
          <a:xfrm>
            <a:off x="4682178" y="2029983"/>
            <a:ext cx="245721" cy="128968"/>
          </a:xfrm>
          <a:custGeom>
            <a:avLst/>
            <a:gdLst/>
            <a:ahLst/>
            <a:cxnLst/>
            <a:rect l="l" t="t" r="r" b="b"/>
            <a:pathLst>
              <a:path w="7665" h="4023" extrusionOk="0">
                <a:moveTo>
                  <a:pt x="64" y="0"/>
                </a:moveTo>
                <a:lnTo>
                  <a:pt x="0" y="3801"/>
                </a:lnTo>
                <a:lnTo>
                  <a:pt x="32" y="3801"/>
                </a:lnTo>
                <a:lnTo>
                  <a:pt x="32" y="3896"/>
                </a:lnTo>
                <a:lnTo>
                  <a:pt x="32" y="3927"/>
                </a:lnTo>
                <a:lnTo>
                  <a:pt x="7664" y="4022"/>
                </a:lnTo>
                <a:lnTo>
                  <a:pt x="7664" y="3896"/>
                </a:lnTo>
                <a:lnTo>
                  <a:pt x="6208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34"/>
          <p:cNvSpPr/>
          <p:nvPr/>
        </p:nvSpPr>
        <p:spPr>
          <a:xfrm>
            <a:off x="4881159" y="2029983"/>
            <a:ext cx="291402" cy="132013"/>
          </a:xfrm>
          <a:custGeom>
            <a:avLst/>
            <a:gdLst/>
            <a:ahLst/>
            <a:cxnLst/>
            <a:rect l="l" t="t" r="r" b="b"/>
            <a:pathLst>
              <a:path w="9090" h="4118" extrusionOk="0">
                <a:moveTo>
                  <a:pt x="1" y="0"/>
                </a:moveTo>
                <a:lnTo>
                  <a:pt x="1457" y="3896"/>
                </a:lnTo>
                <a:lnTo>
                  <a:pt x="1457" y="4022"/>
                </a:lnTo>
                <a:lnTo>
                  <a:pt x="9090" y="4117"/>
                </a:lnTo>
                <a:lnTo>
                  <a:pt x="9090" y="4022"/>
                </a:lnTo>
                <a:lnTo>
                  <a:pt x="7411" y="1457"/>
                </a:lnTo>
                <a:lnTo>
                  <a:pt x="6429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34"/>
          <p:cNvSpPr/>
          <p:nvPr/>
        </p:nvSpPr>
        <p:spPr>
          <a:xfrm>
            <a:off x="5087257" y="2029983"/>
            <a:ext cx="329968" cy="136084"/>
          </a:xfrm>
          <a:custGeom>
            <a:avLst/>
            <a:gdLst/>
            <a:ahLst/>
            <a:cxnLst/>
            <a:rect l="l" t="t" r="r" b="b"/>
            <a:pathLst>
              <a:path w="10293" h="4245" extrusionOk="0">
                <a:moveTo>
                  <a:pt x="0" y="0"/>
                </a:moveTo>
                <a:lnTo>
                  <a:pt x="982" y="1457"/>
                </a:lnTo>
                <a:lnTo>
                  <a:pt x="2661" y="4022"/>
                </a:lnTo>
                <a:lnTo>
                  <a:pt x="2661" y="4117"/>
                </a:lnTo>
                <a:lnTo>
                  <a:pt x="10293" y="4244"/>
                </a:lnTo>
                <a:lnTo>
                  <a:pt x="10293" y="4149"/>
                </a:lnTo>
                <a:lnTo>
                  <a:pt x="5986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34"/>
          <p:cNvSpPr/>
          <p:nvPr/>
        </p:nvSpPr>
        <p:spPr>
          <a:xfrm>
            <a:off x="5280147" y="2029983"/>
            <a:ext cx="385812" cy="139130"/>
          </a:xfrm>
          <a:custGeom>
            <a:avLst/>
            <a:gdLst/>
            <a:ahLst/>
            <a:cxnLst/>
            <a:rect l="l" t="t" r="r" b="b"/>
            <a:pathLst>
              <a:path w="12035" h="4340" extrusionOk="0">
                <a:moveTo>
                  <a:pt x="1" y="0"/>
                </a:moveTo>
                <a:lnTo>
                  <a:pt x="4276" y="4117"/>
                </a:lnTo>
                <a:lnTo>
                  <a:pt x="4276" y="4149"/>
                </a:lnTo>
                <a:lnTo>
                  <a:pt x="4276" y="4244"/>
                </a:lnTo>
                <a:lnTo>
                  <a:pt x="12035" y="4339"/>
                </a:lnTo>
                <a:lnTo>
                  <a:pt x="12035" y="4212"/>
                </a:lnTo>
                <a:lnTo>
                  <a:pt x="59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4"/>
          <p:cNvSpPr/>
          <p:nvPr/>
        </p:nvSpPr>
        <p:spPr>
          <a:xfrm>
            <a:off x="2717625" y="1449293"/>
            <a:ext cx="655897" cy="655865"/>
          </a:xfrm>
          <a:custGeom>
            <a:avLst/>
            <a:gdLst/>
            <a:ahLst/>
            <a:cxnLst/>
            <a:rect l="l" t="t" r="r" b="b"/>
            <a:pathLst>
              <a:path w="20460" h="20459" extrusionOk="0">
                <a:moveTo>
                  <a:pt x="10230" y="0"/>
                </a:moveTo>
                <a:cubicBezTo>
                  <a:pt x="4593" y="0"/>
                  <a:pt x="1" y="4592"/>
                  <a:pt x="1" y="10229"/>
                </a:cubicBezTo>
                <a:cubicBezTo>
                  <a:pt x="1" y="15866"/>
                  <a:pt x="4561" y="20458"/>
                  <a:pt x="10230" y="20458"/>
                </a:cubicBezTo>
                <a:cubicBezTo>
                  <a:pt x="10990" y="20458"/>
                  <a:pt x="11750" y="20363"/>
                  <a:pt x="12478" y="20205"/>
                </a:cubicBezTo>
                <a:cubicBezTo>
                  <a:pt x="17039" y="19192"/>
                  <a:pt x="20459" y="15106"/>
                  <a:pt x="20459" y="10229"/>
                </a:cubicBezTo>
                <a:cubicBezTo>
                  <a:pt x="20459" y="9437"/>
                  <a:pt x="20364" y="8677"/>
                  <a:pt x="20174" y="7917"/>
                </a:cubicBezTo>
                <a:cubicBezTo>
                  <a:pt x="19129" y="3389"/>
                  <a:pt x="15075" y="0"/>
                  <a:pt x="1023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4"/>
          <p:cNvSpPr/>
          <p:nvPr/>
        </p:nvSpPr>
        <p:spPr>
          <a:xfrm>
            <a:off x="2826336" y="3706109"/>
            <a:ext cx="654839" cy="655865"/>
          </a:xfrm>
          <a:custGeom>
            <a:avLst/>
            <a:gdLst/>
            <a:ahLst/>
            <a:cxnLst/>
            <a:rect l="l" t="t" r="r" b="b"/>
            <a:pathLst>
              <a:path w="20427" h="20459" extrusionOk="0">
                <a:moveTo>
                  <a:pt x="10198" y="1"/>
                </a:moveTo>
                <a:cubicBezTo>
                  <a:pt x="4561" y="1"/>
                  <a:pt x="0" y="4593"/>
                  <a:pt x="0" y="10230"/>
                </a:cubicBezTo>
                <a:cubicBezTo>
                  <a:pt x="0" y="15867"/>
                  <a:pt x="4561" y="20459"/>
                  <a:pt x="10198" y="20459"/>
                </a:cubicBezTo>
                <a:cubicBezTo>
                  <a:pt x="10990" y="20459"/>
                  <a:pt x="11718" y="20364"/>
                  <a:pt x="12446" y="20206"/>
                </a:cubicBezTo>
                <a:cubicBezTo>
                  <a:pt x="17007" y="19192"/>
                  <a:pt x="20427" y="15107"/>
                  <a:pt x="20427" y="10230"/>
                </a:cubicBezTo>
                <a:cubicBezTo>
                  <a:pt x="20427" y="9438"/>
                  <a:pt x="20332" y="8678"/>
                  <a:pt x="20174" y="7918"/>
                </a:cubicBezTo>
                <a:cubicBezTo>
                  <a:pt x="19129" y="3389"/>
                  <a:pt x="15075" y="1"/>
                  <a:pt x="1019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4"/>
          <p:cNvSpPr/>
          <p:nvPr/>
        </p:nvSpPr>
        <p:spPr>
          <a:xfrm>
            <a:off x="5539745" y="1450601"/>
            <a:ext cx="655870" cy="655879"/>
          </a:xfrm>
          <a:custGeom>
            <a:avLst/>
            <a:gdLst/>
            <a:ahLst/>
            <a:cxnLst/>
            <a:rect l="l" t="t" r="r" b="b"/>
            <a:pathLst>
              <a:path w="20459" h="20459" extrusionOk="0">
                <a:moveTo>
                  <a:pt x="10229" y="1"/>
                </a:moveTo>
                <a:cubicBezTo>
                  <a:pt x="4592" y="1"/>
                  <a:pt x="0" y="4593"/>
                  <a:pt x="0" y="10230"/>
                </a:cubicBezTo>
                <a:cubicBezTo>
                  <a:pt x="0" y="15867"/>
                  <a:pt x="4592" y="20459"/>
                  <a:pt x="10229" y="20459"/>
                </a:cubicBezTo>
                <a:cubicBezTo>
                  <a:pt x="10989" y="20459"/>
                  <a:pt x="11749" y="20364"/>
                  <a:pt x="12478" y="20205"/>
                </a:cubicBezTo>
                <a:cubicBezTo>
                  <a:pt x="17038" y="19192"/>
                  <a:pt x="20458" y="15107"/>
                  <a:pt x="20458" y="10230"/>
                </a:cubicBezTo>
                <a:cubicBezTo>
                  <a:pt x="20458" y="9438"/>
                  <a:pt x="20363" y="8678"/>
                  <a:pt x="20205" y="7918"/>
                </a:cubicBezTo>
                <a:cubicBezTo>
                  <a:pt x="19160" y="3389"/>
                  <a:pt x="15075" y="1"/>
                  <a:pt x="1022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34"/>
          <p:cNvSpPr/>
          <p:nvPr/>
        </p:nvSpPr>
        <p:spPr>
          <a:xfrm>
            <a:off x="2962321" y="1697001"/>
            <a:ext cx="259922" cy="11188"/>
          </a:xfrm>
          <a:custGeom>
            <a:avLst/>
            <a:gdLst/>
            <a:ahLst/>
            <a:cxnLst/>
            <a:rect l="l" t="t" r="r" b="b"/>
            <a:pathLst>
              <a:path w="8108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9"/>
                  <a:pt x="127" y="349"/>
                </a:cubicBezTo>
                <a:lnTo>
                  <a:pt x="7949" y="349"/>
                </a:lnTo>
                <a:cubicBezTo>
                  <a:pt x="8044" y="349"/>
                  <a:pt x="8107" y="285"/>
                  <a:pt x="8107" y="190"/>
                </a:cubicBezTo>
                <a:cubicBezTo>
                  <a:pt x="8107" y="95"/>
                  <a:pt x="8044" y="0"/>
                  <a:pt x="794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4"/>
          <p:cNvSpPr/>
          <p:nvPr/>
        </p:nvSpPr>
        <p:spPr>
          <a:xfrm>
            <a:off x="2974502" y="1740663"/>
            <a:ext cx="231486" cy="11188"/>
          </a:xfrm>
          <a:custGeom>
            <a:avLst/>
            <a:gdLst/>
            <a:ahLst/>
            <a:cxnLst/>
            <a:rect l="l" t="t" r="r" b="b"/>
            <a:pathLst>
              <a:path w="7221" h="349" extrusionOk="0">
                <a:moveTo>
                  <a:pt x="127" y="0"/>
                </a:moveTo>
                <a:cubicBezTo>
                  <a:pt x="63" y="0"/>
                  <a:pt x="0" y="95"/>
                  <a:pt x="0" y="190"/>
                </a:cubicBezTo>
                <a:cubicBezTo>
                  <a:pt x="0" y="285"/>
                  <a:pt x="63" y="348"/>
                  <a:pt x="127" y="348"/>
                </a:cubicBezTo>
                <a:lnTo>
                  <a:pt x="7094" y="348"/>
                </a:lnTo>
                <a:cubicBezTo>
                  <a:pt x="7157" y="348"/>
                  <a:pt x="7221" y="285"/>
                  <a:pt x="7221" y="190"/>
                </a:cubicBezTo>
                <a:cubicBezTo>
                  <a:pt x="7221" y="95"/>
                  <a:pt x="7157" y="0"/>
                  <a:pt x="709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4"/>
          <p:cNvSpPr/>
          <p:nvPr/>
        </p:nvSpPr>
        <p:spPr>
          <a:xfrm>
            <a:off x="2983638" y="1784293"/>
            <a:ext cx="206098" cy="11220"/>
          </a:xfrm>
          <a:custGeom>
            <a:avLst/>
            <a:gdLst/>
            <a:ahLst/>
            <a:cxnLst/>
            <a:rect l="l" t="t" r="r" b="b"/>
            <a:pathLst>
              <a:path w="6429" h="350" extrusionOk="0">
                <a:moveTo>
                  <a:pt x="158" y="1"/>
                </a:moveTo>
                <a:cubicBezTo>
                  <a:pt x="63" y="1"/>
                  <a:pt x="0" y="96"/>
                  <a:pt x="0" y="191"/>
                </a:cubicBezTo>
                <a:cubicBezTo>
                  <a:pt x="0" y="286"/>
                  <a:pt x="95" y="349"/>
                  <a:pt x="158" y="349"/>
                </a:cubicBezTo>
                <a:lnTo>
                  <a:pt x="6271" y="349"/>
                </a:lnTo>
                <a:cubicBezTo>
                  <a:pt x="6366" y="349"/>
                  <a:pt x="6429" y="286"/>
                  <a:pt x="6429" y="191"/>
                </a:cubicBezTo>
                <a:cubicBezTo>
                  <a:pt x="6429" y="96"/>
                  <a:pt x="6366" y="1"/>
                  <a:pt x="627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4"/>
          <p:cNvSpPr/>
          <p:nvPr/>
        </p:nvSpPr>
        <p:spPr>
          <a:xfrm>
            <a:off x="3002904" y="1705112"/>
            <a:ext cx="23402" cy="116785"/>
          </a:xfrm>
          <a:custGeom>
            <a:avLst/>
            <a:gdLst/>
            <a:ahLst/>
            <a:cxnLst/>
            <a:rect l="l" t="t" r="r" b="b"/>
            <a:pathLst>
              <a:path w="730" h="3643" extrusionOk="0">
                <a:moveTo>
                  <a:pt x="318" y="1"/>
                </a:moveTo>
                <a:lnTo>
                  <a:pt x="1" y="32"/>
                </a:lnTo>
                <a:lnTo>
                  <a:pt x="413" y="3579"/>
                </a:lnTo>
                <a:lnTo>
                  <a:pt x="729" y="3643"/>
                </a:lnTo>
                <a:lnTo>
                  <a:pt x="3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3103;p34"/>
          <p:cNvSpPr/>
          <p:nvPr/>
        </p:nvSpPr>
        <p:spPr>
          <a:xfrm>
            <a:off x="3041502" y="1705112"/>
            <a:ext cx="16253" cy="117811"/>
          </a:xfrm>
          <a:custGeom>
            <a:avLst/>
            <a:gdLst/>
            <a:ahLst/>
            <a:cxnLst/>
            <a:rect l="l" t="t" r="r" b="b"/>
            <a:pathLst>
              <a:path w="507" h="3675" extrusionOk="0">
                <a:moveTo>
                  <a:pt x="285" y="1"/>
                </a:moveTo>
                <a:lnTo>
                  <a:pt x="0" y="32"/>
                </a:lnTo>
                <a:lnTo>
                  <a:pt x="190" y="3674"/>
                </a:lnTo>
                <a:lnTo>
                  <a:pt x="507" y="3611"/>
                </a:lnTo>
                <a:lnTo>
                  <a:pt x="285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34"/>
          <p:cNvSpPr/>
          <p:nvPr/>
        </p:nvSpPr>
        <p:spPr>
          <a:xfrm>
            <a:off x="3079074" y="1704118"/>
            <a:ext cx="9169" cy="119799"/>
          </a:xfrm>
          <a:custGeom>
            <a:avLst/>
            <a:gdLst/>
            <a:ahLst/>
            <a:cxnLst/>
            <a:rect l="l" t="t" r="r" b="b"/>
            <a:pathLst>
              <a:path w="286" h="3737" extrusionOk="0">
                <a:moveTo>
                  <a:pt x="0" y="0"/>
                </a:moveTo>
                <a:lnTo>
                  <a:pt x="0" y="3737"/>
                </a:lnTo>
                <a:lnTo>
                  <a:pt x="285" y="3705"/>
                </a:lnTo>
                <a:lnTo>
                  <a:pt x="285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4"/>
          <p:cNvSpPr/>
          <p:nvPr/>
        </p:nvSpPr>
        <p:spPr>
          <a:xfrm>
            <a:off x="3104431" y="1703092"/>
            <a:ext cx="27441" cy="121851"/>
          </a:xfrm>
          <a:custGeom>
            <a:avLst/>
            <a:gdLst/>
            <a:ahLst/>
            <a:cxnLst/>
            <a:rect l="l" t="t" r="r" b="b"/>
            <a:pathLst>
              <a:path w="856" h="3801" extrusionOk="0">
                <a:moveTo>
                  <a:pt x="571" y="0"/>
                </a:moveTo>
                <a:lnTo>
                  <a:pt x="1" y="3801"/>
                </a:lnTo>
                <a:lnTo>
                  <a:pt x="317" y="3674"/>
                </a:lnTo>
                <a:lnTo>
                  <a:pt x="856" y="64"/>
                </a:lnTo>
                <a:lnTo>
                  <a:pt x="57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4"/>
          <p:cNvSpPr/>
          <p:nvPr/>
        </p:nvSpPr>
        <p:spPr>
          <a:xfrm>
            <a:off x="3133892" y="1703092"/>
            <a:ext cx="38598" cy="122876"/>
          </a:xfrm>
          <a:custGeom>
            <a:avLst/>
            <a:gdLst/>
            <a:ahLst/>
            <a:cxnLst/>
            <a:rect l="l" t="t" r="r" b="b"/>
            <a:pathLst>
              <a:path w="1204" h="3833" extrusionOk="0">
                <a:moveTo>
                  <a:pt x="919" y="0"/>
                </a:moveTo>
                <a:lnTo>
                  <a:pt x="0" y="3832"/>
                </a:lnTo>
                <a:lnTo>
                  <a:pt x="317" y="3737"/>
                </a:lnTo>
                <a:lnTo>
                  <a:pt x="1204" y="95"/>
                </a:lnTo>
                <a:lnTo>
                  <a:pt x="91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34"/>
          <p:cNvSpPr/>
          <p:nvPr/>
        </p:nvSpPr>
        <p:spPr>
          <a:xfrm>
            <a:off x="3164346" y="1701073"/>
            <a:ext cx="47734" cy="122844"/>
          </a:xfrm>
          <a:custGeom>
            <a:avLst/>
            <a:gdLst/>
            <a:ahLst/>
            <a:cxnLst/>
            <a:rect l="l" t="t" r="r" b="b"/>
            <a:pathLst>
              <a:path w="1489" h="3832" extrusionOk="0">
                <a:moveTo>
                  <a:pt x="1204" y="0"/>
                </a:moveTo>
                <a:lnTo>
                  <a:pt x="0" y="3705"/>
                </a:lnTo>
                <a:lnTo>
                  <a:pt x="285" y="3832"/>
                </a:lnTo>
                <a:lnTo>
                  <a:pt x="1489" y="127"/>
                </a:lnTo>
                <a:lnTo>
                  <a:pt x="1204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34"/>
          <p:cNvSpPr/>
          <p:nvPr/>
        </p:nvSpPr>
        <p:spPr>
          <a:xfrm>
            <a:off x="2952158" y="1687865"/>
            <a:ext cx="248766" cy="139098"/>
          </a:xfrm>
          <a:custGeom>
            <a:avLst/>
            <a:gdLst/>
            <a:ahLst/>
            <a:cxnLst/>
            <a:rect l="l" t="t" r="r" b="b"/>
            <a:pathLst>
              <a:path w="7760" h="4339" extrusionOk="0">
                <a:moveTo>
                  <a:pt x="380" y="0"/>
                </a:moveTo>
                <a:cubicBezTo>
                  <a:pt x="349" y="190"/>
                  <a:pt x="190" y="222"/>
                  <a:pt x="0" y="254"/>
                </a:cubicBezTo>
                <a:lnTo>
                  <a:pt x="1235" y="4181"/>
                </a:lnTo>
                <a:cubicBezTo>
                  <a:pt x="1267" y="4276"/>
                  <a:pt x="1330" y="4339"/>
                  <a:pt x="1425" y="4339"/>
                </a:cubicBezTo>
                <a:lnTo>
                  <a:pt x="7538" y="4339"/>
                </a:lnTo>
                <a:cubicBezTo>
                  <a:pt x="7664" y="4339"/>
                  <a:pt x="7759" y="4244"/>
                  <a:pt x="7759" y="4117"/>
                </a:cubicBezTo>
                <a:cubicBezTo>
                  <a:pt x="7759" y="3959"/>
                  <a:pt x="7664" y="3864"/>
                  <a:pt x="7538" y="3864"/>
                </a:cubicBezTo>
                <a:lnTo>
                  <a:pt x="1584" y="3864"/>
                </a:lnTo>
                <a:lnTo>
                  <a:pt x="380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34"/>
          <p:cNvSpPr/>
          <p:nvPr/>
        </p:nvSpPr>
        <p:spPr>
          <a:xfrm>
            <a:off x="2851656" y="1677702"/>
            <a:ext cx="114733" cy="22377"/>
          </a:xfrm>
          <a:custGeom>
            <a:avLst/>
            <a:gdLst/>
            <a:ahLst/>
            <a:cxnLst/>
            <a:rect l="l" t="t" r="r" b="b"/>
            <a:pathLst>
              <a:path w="3579" h="698" extrusionOk="0">
                <a:moveTo>
                  <a:pt x="380" y="1"/>
                </a:moveTo>
                <a:cubicBezTo>
                  <a:pt x="190" y="1"/>
                  <a:pt x="0" y="159"/>
                  <a:pt x="0" y="349"/>
                </a:cubicBezTo>
                <a:cubicBezTo>
                  <a:pt x="0" y="539"/>
                  <a:pt x="190" y="697"/>
                  <a:pt x="380" y="697"/>
                </a:cubicBezTo>
                <a:lnTo>
                  <a:pt x="3230" y="697"/>
                </a:lnTo>
                <a:cubicBezTo>
                  <a:pt x="3420" y="697"/>
                  <a:pt x="3547" y="571"/>
                  <a:pt x="3579" y="381"/>
                </a:cubicBezTo>
                <a:cubicBezTo>
                  <a:pt x="3579" y="381"/>
                  <a:pt x="3579" y="381"/>
                  <a:pt x="3579" y="349"/>
                </a:cubicBezTo>
                <a:cubicBezTo>
                  <a:pt x="3579" y="254"/>
                  <a:pt x="3515" y="159"/>
                  <a:pt x="3452" y="96"/>
                </a:cubicBezTo>
                <a:cubicBezTo>
                  <a:pt x="3389" y="32"/>
                  <a:pt x="3294" y="1"/>
                  <a:pt x="319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34"/>
          <p:cNvSpPr/>
          <p:nvPr/>
        </p:nvSpPr>
        <p:spPr>
          <a:xfrm>
            <a:off x="2986683" y="1818820"/>
            <a:ext cx="153331" cy="84310"/>
          </a:xfrm>
          <a:custGeom>
            <a:avLst/>
            <a:gdLst/>
            <a:ahLst/>
            <a:cxnLst/>
            <a:rect l="l" t="t" r="r" b="b"/>
            <a:pathLst>
              <a:path w="4783" h="2630" extrusionOk="0">
                <a:moveTo>
                  <a:pt x="570" y="1"/>
                </a:moveTo>
                <a:lnTo>
                  <a:pt x="0" y="2629"/>
                </a:lnTo>
                <a:lnTo>
                  <a:pt x="4782" y="2629"/>
                </a:lnTo>
                <a:lnTo>
                  <a:pt x="4782" y="2281"/>
                </a:lnTo>
                <a:lnTo>
                  <a:pt x="412" y="2281"/>
                </a:lnTo>
                <a:lnTo>
                  <a:pt x="887" y="64"/>
                </a:lnTo>
                <a:lnTo>
                  <a:pt x="57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34"/>
          <p:cNvSpPr/>
          <p:nvPr/>
        </p:nvSpPr>
        <p:spPr>
          <a:xfrm>
            <a:off x="2967384" y="1870593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1" y="1743"/>
                  <a:pt x="1711" y="1331"/>
                  <a:pt x="1711" y="856"/>
                </a:cubicBezTo>
                <a:cubicBezTo>
                  <a:pt x="1711" y="412"/>
                  <a:pt x="1331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34"/>
          <p:cNvSpPr/>
          <p:nvPr/>
        </p:nvSpPr>
        <p:spPr>
          <a:xfrm>
            <a:off x="2974501" y="1877708"/>
            <a:ext cx="40617" cy="41644"/>
          </a:xfrm>
          <a:custGeom>
            <a:avLst/>
            <a:gdLst/>
            <a:ahLst/>
            <a:cxnLst/>
            <a:rect l="l" t="t" r="r" b="b"/>
            <a:pathLst>
              <a:path w="1267" h="1299" extrusionOk="0">
                <a:moveTo>
                  <a:pt x="633" y="0"/>
                </a:moveTo>
                <a:cubicBezTo>
                  <a:pt x="285" y="0"/>
                  <a:pt x="0" y="285"/>
                  <a:pt x="0" y="634"/>
                </a:cubicBezTo>
                <a:cubicBezTo>
                  <a:pt x="0" y="1014"/>
                  <a:pt x="285" y="1299"/>
                  <a:pt x="633" y="1299"/>
                </a:cubicBezTo>
                <a:cubicBezTo>
                  <a:pt x="982" y="1299"/>
                  <a:pt x="1267" y="1014"/>
                  <a:pt x="1267" y="634"/>
                </a:cubicBezTo>
                <a:cubicBezTo>
                  <a:pt x="1267" y="285"/>
                  <a:pt x="982" y="0"/>
                  <a:pt x="633" y="0"/>
                </a:cubicBezTo>
                <a:close/>
              </a:path>
            </a:pathLst>
          </a:custGeom>
          <a:solidFill>
            <a:srgbClr val="579D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4"/>
          <p:cNvSpPr/>
          <p:nvPr/>
        </p:nvSpPr>
        <p:spPr>
          <a:xfrm>
            <a:off x="3109527" y="1870593"/>
            <a:ext cx="54850" cy="55876"/>
          </a:xfrm>
          <a:custGeom>
            <a:avLst/>
            <a:gdLst/>
            <a:ahLst/>
            <a:cxnLst/>
            <a:rect l="l" t="t" r="r" b="b"/>
            <a:pathLst>
              <a:path w="1711" h="1743" extrusionOk="0">
                <a:moveTo>
                  <a:pt x="855" y="1"/>
                </a:moveTo>
                <a:cubicBezTo>
                  <a:pt x="380" y="1"/>
                  <a:pt x="0" y="381"/>
                  <a:pt x="0" y="856"/>
                </a:cubicBezTo>
                <a:cubicBezTo>
                  <a:pt x="0" y="1331"/>
                  <a:pt x="380" y="1743"/>
                  <a:pt x="855" y="1743"/>
                </a:cubicBezTo>
                <a:cubicBezTo>
                  <a:pt x="1330" y="1743"/>
                  <a:pt x="1710" y="1331"/>
                  <a:pt x="1710" y="856"/>
                </a:cubicBezTo>
                <a:cubicBezTo>
                  <a:pt x="1710" y="412"/>
                  <a:pt x="1330" y="1"/>
                  <a:pt x="85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4"/>
          <p:cNvSpPr/>
          <p:nvPr/>
        </p:nvSpPr>
        <p:spPr>
          <a:xfrm>
            <a:off x="3116612" y="1877707"/>
            <a:ext cx="40649" cy="41644"/>
          </a:xfrm>
          <a:custGeom>
            <a:avLst/>
            <a:gdLst/>
            <a:ahLst/>
            <a:cxnLst/>
            <a:rect l="l" t="t" r="r" b="b"/>
            <a:pathLst>
              <a:path w="1268" h="1299" extrusionOk="0">
                <a:moveTo>
                  <a:pt x="634" y="0"/>
                </a:moveTo>
                <a:cubicBezTo>
                  <a:pt x="286" y="0"/>
                  <a:pt x="1" y="285"/>
                  <a:pt x="1" y="634"/>
                </a:cubicBezTo>
                <a:cubicBezTo>
                  <a:pt x="1" y="1014"/>
                  <a:pt x="286" y="1299"/>
                  <a:pt x="634" y="1299"/>
                </a:cubicBezTo>
                <a:cubicBezTo>
                  <a:pt x="983" y="1299"/>
                  <a:pt x="1268" y="1014"/>
                  <a:pt x="1268" y="634"/>
                </a:cubicBezTo>
                <a:cubicBezTo>
                  <a:pt x="1268" y="285"/>
                  <a:pt x="983" y="0"/>
                  <a:pt x="634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Divisão Maquete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351353" y="1665769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Loja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858487" y="4067506"/>
            <a:ext cx="2088657" cy="25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Estacionamento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463647" y="391721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Portaria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685902" y="1664250"/>
            <a:ext cx="1888594" cy="25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Fira Sans Medium"/>
                <a:ea typeface="Fira Sans Medium"/>
                <a:cs typeface="Fira Sans Medium"/>
                <a:sym typeface="Fira Sans Medium"/>
              </a:rPr>
              <a:t>Passagem</a:t>
            </a:r>
            <a:r>
              <a:rPr lang="pt-BR" dirty="0">
                <a:latin typeface="Fira Sans Medium"/>
                <a:ea typeface="Fira Sans Medium"/>
                <a:cs typeface="Fira Sans Medium"/>
                <a:sym typeface="Fira Sans Medium"/>
              </a:rPr>
              <a:t> circuito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A801F18-CD9B-62F6-58F8-CE0085C66978}"/>
              </a:ext>
            </a:extLst>
          </p:cNvPr>
          <p:cNvGrpSpPr/>
          <p:nvPr/>
        </p:nvGrpSpPr>
        <p:grpSpPr>
          <a:xfrm>
            <a:off x="2849886" y="3805119"/>
            <a:ext cx="545033" cy="484774"/>
            <a:chOff x="7178643" y="2770908"/>
            <a:chExt cx="570150" cy="571190"/>
          </a:xfrm>
        </p:grpSpPr>
        <p:sp>
          <p:nvSpPr>
            <p:cNvPr id="4" name="Google Shape;5094;p42">
              <a:extLst>
                <a:ext uri="{FF2B5EF4-FFF2-40B4-BE49-F238E27FC236}">
                  <a16:creationId xmlns:a16="http://schemas.microsoft.com/office/drawing/2014/main" id="{DAE68BC9-3731-0C79-A679-017726B44834}"/>
                </a:ext>
              </a:extLst>
            </p:cNvPr>
            <p:cNvSpPr/>
            <p:nvPr/>
          </p:nvSpPr>
          <p:spPr>
            <a:xfrm>
              <a:off x="7178643" y="2770908"/>
              <a:ext cx="409846" cy="402371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95;p42">
              <a:extLst>
                <a:ext uri="{FF2B5EF4-FFF2-40B4-BE49-F238E27FC236}">
                  <a16:creationId xmlns:a16="http://schemas.microsoft.com/office/drawing/2014/main" id="{8F718072-364D-A2F1-FC69-2D34A6B2B661}"/>
                </a:ext>
              </a:extLst>
            </p:cNvPr>
            <p:cNvSpPr/>
            <p:nvPr/>
          </p:nvSpPr>
          <p:spPr>
            <a:xfrm>
              <a:off x="7220043" y="2909959"/>
              <a:ext cx="221919" cy="221919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96;p42">
              <a:extLst>
                <a:ext uri="{FF2B5EF4-FFF2-40B4-BE49-F238E27FC236}">
                  <a16:creationId xmlns:a16="http://schemas.microsoft.com/office/drawing/2014/main" id="{71F4C347-82A9-EF6D-FA2D-A736305A2D3C}"/>
                </a:ext>
              </a:extLst>
            </p:cNvPr>
            <p:cNvSpPr/>
            <p:nvPr/>
          </p:nvSpPr>
          <p:spPr>
            <a:xfrm>
              <a:off x="7340020" y="2803827"/>
              <a:ext cx="111496" cy="111496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97;p42">
              <a:extLst>
                <a:ext uri="{FF2B5EF4-FFF2-40B4-BE49-F238E27FC236}">
                  <a16:creationId xmlns:a16="http://schemas.microsoft.com/office/drawing/2014/main" id="{0EA4EE7F-F293-5D18-E72A-FDEC26EA89B8}"/>
                </a:ext>
              </a:extLst>
            </p:cNvPr>
            <p:cNvSpPr/>
            <p:nvPr/>
          </p:nvSpPr>
          <p:spPr>
            <a:xfrm>
              <a:off x="7403713" y="2867519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98;p42">
              <a:extLst>
                <a:ext uri="{FF2B5EF4-FFF2-40B4-BE49-F238E27FC236}">
                  <a16:creationId xmlns:a16="http://schemas.microsoft.com/office/drawing/2014/main" id="{36F31D20-D1BB-8656-F297-889E87080EC4}"/>
                </a:ext>
              </a:extLst>
            </p:cNvPr>
            <p:cNvSpPr/>
            <p:nvPr/>
          </p:nvSpPr>
          <p:spPr>
            <a:xfrm>
              <a:off x="7416451" y="2880258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99;p42">
              <a:extLst>
                <a:ext uri="{FF2B5EF4-FFF2-40B4-BE49-F238E27FC236}">
                  <a16:creationId xmlns:a16="http://schemas.microsoft.com/office/drawing/2014/main" id="{15D67E1F-F477-5D3F-20EB-2923F74BCB7D}"/>
                </a:ext>
              </a:extLst>
            </p:cNvPr>
            <p:cNvSpPr/>
            <p:nvPr/>
          </p:nvSpPr>
          <p:spPr>
            <a:xfrm>
              <a:off x="7429190" y="2891924"/>
              <a:ext cx="100903" cy="10090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0;p42">
              <a:extLst>
                <a:ext uri="{FF2B5EF4-FFF2-40B4-BE49-F238E27FC236}">
                  <a16:creationId xmlns:a16="http://schemas.microsoft.com/office/drawing/2014/main" id="{A5467B77-3D59-68AB-A4D0-C576688B6EFB}"/>
                </a:ext>
              </a:extLst>
            </p:cNvPr>
            <p:cNvSpPr/>
            <p:nvPr/>
          </p:nvSpPr>
          <p:spPr>
            <a:xfrm>
              <a:off x="7441928" y="2905735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01;p42">
              <a:extLst>
                <a:ext uri="{FF2B5EF4-FFF2-40B4-BE49-F238E27FC236}">
                  <a16:creationId xmlns:a16="http://schemas.microsoft.com/office/drawing/2014/main" id="{3F10CD2D-8851-5D54-078C-60E95C69594C}"/>
                </a:ext>
              </a:extLst>
            </p:cNvPr>
            <p:cNvSpPr/>
            <p:nvPr/>
          </p:nvSpPr>
          <p:spPr>
            <a:xfrm>
              <a:off x="7271031" y="2964131"/>
              <a:ext cx="69023" cy="62654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02;p42">
              <a:extLst>
                <a:ext uri="{FF2B5EF4-FFF2-40B4-BE49-F238E27FC236}">
                  <a16:creationId xmlns:a16="http://schemas.microsoft.com/office/drawing/2014/main" id="{05D1D938-068A-B3E1-CF52-981D4DE9085E}"/>
                </a:ext>
              </a:extLst>
            </p:cNvPr>
            <p:cNvSpPr/>
            <p:nvPr/>
          </p:nvSpPr>
          <p:spPr>
            <a:xfrm>
              <a:off x="7297547" y="2991184"/>
              <a:ext cx="124268" cy="120513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03;p42">
              <a:extLst>
                <a:ext uri="{FF2B5EF4-FFF2-40B4-BE49-F238E27FC236}">
                  <a16:creationId xmlns:a16="http://schemas.microsoft.com/office/drawing/2014/main" id="{D726A92E-CFB6-7DE0-DEBA-17700F132303}"/>
                </a:ext>
              </a:extLst>
            </p:cNvPr>
            <p:cNvSpPr/>
            <p:nvPr/>
          </p:nvSpPr>
          <p:spPr>
            <a:xfrm>
              <a:off x="7502436" y="2827158"/>
              <a:ext cx="163523" cy="197515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04;p42">
              <a:extLst>
                <a:ext uri="{FF2B5EF4-FFF2-40B4-BE49-F238E27FC236}">
                  <a16:creationId xmlns:a16="http://schemas.microsoft.com/office/drawing/2014/main" id="{AE3828F6-E436-922E-21C9-4091DC8E2A93}"/>
                </a:ext>
              </a:extLst>
            </p:cNvPr>
            <p:cNvSpPr/>
            <p:nvPr/>
          </p:nvSpPr>
          <p:spPr>
            <a:xfrm>
              <a:off x="7450443" y="2934397"/>
              <a:ext cx="267543" cy="266504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05;p42">
              <a:extLst>
                <a:ext uri="{FF2B5EF4-FFF2-40B4-BE49-F238E27FC236}">
                  <a16:creationId xmlns:a16="http://schemas.microsoft.com/office/drawing/2014/main" id="{03B3F9EA-2DEC-C740-6FE3-5195F5B0869A}"/>
                </a:ext>
              </a:extLst>
            </p:cNvPr>
            <p:cNvSpPr/>
            <p:nvPr/>
          </p:nvSpPr>
          <p:spPr>
            <a:xfrm>
              <a:off x="7451482" y="2935436"/>
              <a:ext cx="265465" cy="26546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06;p42">
              <a:extLst>
                <a:ext uri="{FF2B5EF4-FFF2-40B4-BE49-F238E27FC236}">
                  <a16:creationId xmlns:a16="http://schemas.microsoft.com/office/drawing/2014/main" id="{D9E8E77E-A581-46B1-B2FB-39D34A48CCB6}"/>
                </a:ext>
              </a:extLst>
            </p:cNvPr>
            <p:cNvSpPr/>
            <p:nvPr/>
          </p:nvSpPr>
          <p:spPr>
            <a:xfrm>
              <a:off x="7550239" y="3016125"/>
              <a:ext cx="67950" cy="67984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07;p42">
              <a:extLst>
                <a:ext uri="{FF2B5EF4-FFF2-40B4-BE49-F238E27FC236}">
                  <a16:creationId xmlns:a16="http://schemas.microsoft.com/office/drawing/2014/main" id="{0954907E-04C9-0375-193F-389E1408908B}"/>
                </a:ext>
              </a:extLst>
            </p:cNvPr>
            <p:cNvSpPr/>
            <p:nvPr/>
          </p:nvSpPr>
          <p:spPr>
            <a:xfrm>
              <a:off x="7569347" y="3053301"/>
              <a:ext cx="29734" cy="7328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8;p42">
              <a:extLst>
                <a:ext uri="{FF2B5EF4-FFF2-40B4-BE49-F238E27FC236}">
                  <a16:creationId xmlns:a16="http://schemas.microsoft.com/office/drawing/2014/main" id="{32BDFBB3-1ADC-3422-E677-1FF24BD660AA}"/>
                </a:ext>
              </a:extLst>
            </p:cNvPr>
            <p:cNvSpPr/>
            <p:nvPr/>
          </p:nvSpPr>
          <p:spPr>
            <a:xfrm>
              <a:off x="7453628" y="3239083"/>
              <a:ext cx="105127" cy="10301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09;p42">
              <a:extLst>
                <a:ext uri="{FF2B5EF4-FFF2-40B4-BE49-F238E27FC236}">
                  <a16:creationId xmlns:a16="http://schemas.microsoft.com/office/drawing/2014/main" id="{B6A492ED-BF58-E547-4C29-C1E51E15EEB2}"/>
                </a:ext>
              </a:extLst>
            </p:cNvPr>
            <p:cNvSpPr/>
            <p:nvPr/>
          </p:nvSpPr>
          <p:spPr>
            <a:xfrm>
              <a:off x="7548094" y="3144583"/>
              <a:ext cx="103015" cy="10301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10;p42">
              <a:extLst>
                <a:ext uri="{FF2B5EF4-FFF2-40B4-BE49-F238E27FC236}">
                  <a16:creationId xmlns:a16="http://schemas.microsoft.com/office/drawing/2014/main" id="{0DCCCC35-37D3-DE31-B2CA-A54F2CF67556}"/>
                </a:ext>
              </a:extLst>
            </p:cNvPr>
            <p:cNvSpPr/>
            <p:nvPr/>
          </p:nvSpPr>
          <p:spPr>
            <a:xfrm>
              <a:off x="7642594" y="3050117"/>
              <a:ext cx="106199" cy="10301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1;p42">
              <a:extLst>
                <a:ext uri="{FF2B5EF4-FFF2-40B4-BE49-F238E27FC236}">
                  <a16:creationId xmlns:a16="http://schemas.microsoft.com/office/drawing/2014/main" id="{C18600D6-7F8E-FE3F-55C5-E63D4850504A}"/>
                </a:ext>
              </a:extLst>
            </p:cNvPr>
            <p:cNvSpPr/>
            <p:nvPr/>
          </p:nvSpPr>
          <p:spPr>
            <a:xfrm>
              <a:off x="7522617" y="3214645"/>
              <a:ext cx="58430" cy="57357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2;p42">
              <a:extLst>
                <a:ext uri="{FF2B5EF4-FFF2-40B4-BE49-F238E27FC236}">
                  <a16:creationId xmlns:a16="http://schemas.microsoft.com/office/drawing/2014/main" id="{EEAB58BA-740E-9626-489A-EFEC61266EE7}"/>
                </a:ext>
              </a:extLst>
            </p:cNvPr>
            <p:cNvSpPr/>
            <p:nvPr/>
          </p:nvSpPr>
          <p:spPr>
            <a:xfrm>
              <a:off x="7614971" y="3122290"/>
              <a:ext cx="59502" cy="57357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3;p42">
              <a:extLst>
                <a:ext uri="{FF2B5EF4-FFF2-40B4-BE49-F238E27FC236}">
                  <a16:creationId xmlns:a16="http://schemas.microsoft.com/office/drawing/2014/main" id="{331FE43C-F84D-0ABA-91AC-83C28088806A}"/>
                </a:ext>
              </a:extLst>
            </p:cNvPr>
            <p:cNvSpPr/>
            <p:nvPr/>
          </p:nvSpPr>
          <p:spPr>
            <a:xfrm>
              <a:off x="7673368" y="2955617"/>
              <a:ext cx="20214" cy="69056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5EB8DB3-A6F1-8742-0AAF-51139621ADD7}"/>
              </a:ext>
            </a:extLst>
          </p:cNvPr>
          <p:cNvGrpSpPr/>
          <p:nvPr/>
        </p:nvGrpSpPr>
        <p:grpSpPr>
          <a:xfrm>
            <a:off x="5686302" y="1532891"/>
            <a:ext cx="368999" cy="476254"/>
            <a:chOff x="5938273" y="2605996"/>
            <a:chExt cx="428954" cy="571190"/>
          </a:xfrm>
        </p:grpSpPr>
        <p:sp>
          <p:nvSpPr>
            <p:cNvPr id="25" name="Google Shape;5115;p42">
              <a:extLst>
                <a:ext uri="{FF2B5EF4-FFF2-40B4-BE49-F238E27FC236}">
                  <a16:creationId xmlns:a16="http://schemas.microsoft.com/office/drawing/2014/main" id="{0B3B56EB-547E-C29E-229F-4079DB84BF63}"/>
                </a:ext>
              </a:extLst>
            </p:cNvPr>
            <p:cNvSpPr/>
            <p:nvPr/>
          </p:nvSpPr>
          <p:spPr>
            <a:xfrm>
              <a:off x="5938273" y="2605996"/>
              <a:ext cx="428954" cy="571190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16;p42">
              <a:extLst>
                <a:ext uri="{FF2B5EF4-FFF2-40B4-BE49-F238E27FC236}">
                  <a16:creationId xmlns:a16="http://schemas.microsoft.com/office/drawing/2014/main" id="{E6B84AAF-A61E-0CF0-ED83-40C7CE316F46}"/>
                </a:ext>
              </a:extLst>
            </p:cNvPr>
            <p:cNvSpPr/>
            <p:nvPr/>
          </p:nvSpPr>
          <p:spPr>
            <a:xfrm>
              <a:off x="5999854" y="2665431"/>
              <a:ext cx="306865" cy="424697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17;p42">
              <a:extLst>
                <a:ext uri="{FF2B5EF4-FFF2-40B4-BE49-F238E27FC236}">
                  <a16:creationId xmlns:a16="http://schemas.microsoft.com/office/drawing/2014/main" id="{95029D9E-7A07-77F0-2EB8-546DF831E277}"/>
                </a:ext>
              </a:extLst>
            </p:cNvPr>
            <p:cNvSpPr/>
            <p:nvPr/>
          </p:nvSpPr>
          <p:spPr>
            <a:xfrm>
              <a:off x="6133642" y="3111314"/>
              <a:ext cx="39288" cy="39322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18;p42">
              <a:extLst>
                <a:ext uri="{FF2B5EF4-FFF2-40B4-BE49-F238E27FC236}">
                  <a16:creationId xmlns:a16="http://schemas.microsoft.com/office/drawing/2014/main" id="{75ABB2EC-2A66-617D-B85E-24AD3664804B}"/>
                </a:ext>
              </a:extLst>
            </p:cNvPr>
            <p:cNvSpPr/>
            <p:nvPr/>
          </p:nvSpPr>
          <p:spPr>
            <a:xfrm>
              <a:off x="5999854" y="2665431"/>
              <a:ext cx="306865" cy="424697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19;p42">
              <a:extLst>
                <a:ext uri="{FF2B5EF4-FFF2-40B4-BE49-F238E27FC236}">
                  <a16:creationId xmlns:a16="http://schemas.microsoft.com/office/drawing/2014/main" id="{9192DB6F-17AC-D259-6DAB-131C9C711AB3}"/>
                </a:ext>
              </a:extLst>
            </p:cNvPr>
            <p:cNvSpPr/>
            <p:nvPr/>
          </p:nvSpPr>
          <p:spPr>
            <a:xfrm>
              <a:off x="6024292" y="27535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20;p42">
              <a:extLst>
                <a:ext uri="{FF2B5EF4-FFF2-40B4-BE49-F238E27FC236}">
                  <a16:creationId xmlns:a16="http://schemas.microsoft.com/office/drawing/2014/main" id="{4728B2B7-C917-F791-8B29-9A5F1B2CAE33}"/>
                </a:ext>
              </a:extLst>
            </p:cNvPr>
            <p:cNvSpPr/>
            <p:nvPr/>
          </p:nvSpPr>
          <p:spPr>
            <a:xfrm>
              <a:off x="6081615" y="2753562"/>
              <a:ext cx="23365" cy="64799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21;p42">
              <a:extLst>
                <a:ext uri="{FF2B5EF4-FFF2-40B4-BE49-F238E27FC236}">
                  <a16:creationId xmlns:a16="http://schemas.microsoft.com/office/drawing/2014/main" id="{84F272AB-CC81-D5A4-C752-FE3771E6FD8F}"/>
                </a:ext>
              </a:extLst>
            </p:cNvPr>
            <p:cNvSpPr/>
            <p:nvPr/>
          </p:nvSpPr>
          <p:spPr>
            <a:xfrm>
              <a:off x="6127239" y="2753562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22;p42">
              <a:extLst>
                <a:ext uri="{FF2B5EF4-FFF2-40B4-BE49-F238E27FC236}">
                  <a16:creationId xmlns:a16="http://schemas.microsoft.com/office/drawing/2014/main" id="{5D763A8B-BF13-B605-504C-54EF478413E6}"/>
                </a:ext>
              </a:extLst>
            </p:cNvPr>
            <p:cNvSpPr/>
            <p:nvPr/>
          </p:nvSpPr>
          <p:spPr>
            <a:xfrm>
              <a:off x="6184596" y="2753562"/>
              <a:ext cx="23365" cy="64799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23;p42">
              <a:extLst>
                <a:ext uri="{FF2B5EF4-FFF2-40B4-BE49-F238E27FC236}">
                  <a16:creationId xmlns:a16="http://schemas.microsoft.com/office/drawing/2014/main" id="{9462676B-938E-9C0C-B4ED-D8838DBD0B82}"/>
                </a:ext>
              </a:extLst>
            </p:cNvPr>
            <p:cNvSpPr/>
            <p:nvPr/>
          </p:nvSpPr>
          <p:spPr>
            <a:xfrm>
              <a:off x="6229181" y="27535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24;p42">
              <a:extLst>
                <a:ext uri="{FF2B5EF4-FFF2-40B4-BE49-F238E27FC236}">
                  <a16:creationId xmlns:a16="http://schemas.microsoft.com/office/drawing/2014/main" id="{E3366AAE-4ABA-2581-96B7-755C229F1EDA}"/>
                </a:ext>
              </a:extLst>
            </p:cNvPr>
            <p:cNvSpPr/>
            <p:nvPr/>
          </p:nvSpPr>
          <p:spPr>
            <a:xfrm>
              <a:off x="6024292" y="28363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25;p42">
              <a:extLst>
                <a:ext uri="{FF2B5EF4-FFF2-40B4-BE49-F238E27FC236}">
                  <a16:creationId xmlns:a16="http://schemas.microsoft.com/office/drawing/2014/main" id="{EE674611-FAAA-6B6B-11CA-B9D7A6910D9A}"/>
                </a:ext>
              </a:extLst>
            </p:cNvPr>
            <p:cNvSpPr/>
            <p:nvPr/>
          </p:nvSpPr>
          <p:spPr>
            <a:xfrm>
              <a:off x="6081615" y="2836362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6;p42">
              <a:extLst>
                <a:ext uri="{FF2B5EF4-FFF2-40B4-BE49-F238E27FC236}">
                  <a16:creationId xmlns:a16="http://schemas.microsoft.com/office/drawing/2014/main" id="{A434A6F1-1C3F-D6EA-98D1-7A4BB6299AFC}"/>
                </a:ext>
              </a:extLst>
            </p:cNvPr>
            <p:cNvSpPr/>
            <p:nvPr/>
          </p:nvSpPr>
          <p:spPr>
            <a:xfrm>
              <a:off x="6127239" y="2836362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27;p42">
              <a:extLst>
                <a:ext uri="{FF2B5EF4-FFF2-40B4-BE49-F238E27FC236}">
                  <a16:creationId xmlns:a16="http://schemas.microsoft.com/office/drawing/2014/main" id="{3CB4C8DB-A6FD-C853-EE3A-4BF1C3D5B367}"/>
                </a:ext>
              </a:extLst>
            </p:cNvPr>
            <p:cNvSpPr/>
            <p:nvPr/>
          </p:nvSpPr>
          <p:spPr>
            <a:xfrm>
              <a:off x="6184596" y="2836362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28;p42">
              <a:extLst>
                <a:ext uri="{FF2B5EF4-FFF2-40B4-BE49-F238E27FC236}">
                  <a16:creationId xmlns:a16="http://schemas.microsoft.com/office/drawing/2014/main" id="{FD02989D-1673-13F6-3C1F-6837FDC4C739}"/>
                </a:ext>
              </a:extLst>
            </p:cNvPr>
            <p:cNvSpPr/>
            <p:nvPr/>
          </p:nvSpPr>
          <p:spPr>
            <a:xfrm>
              <a:off x="6229181" y="2836362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29;p42">
              <a:extLst>
                <a:ext uri="{FF2B5EF4-FFF2-40B4-BE49-F238E27FC236}">
                  <a16:creationId xmlns:a16="http://schemas.microsoft.com/office/drawing/2014/main" id="{48605D5B-1827-5C8D-540F-455CAAD1FBC4}"/>
                </a:ext>
              </a:extLst>
            </p:cNvPr>
            <p:cNvSpPr/>
            <p:nvPr/>
          </p:nvSpPr>
          <p:spPr>
            <a:xfrm>
              <a:off x="6024292" y="2926605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30;p42">
              <a:extLst>
                <a:ext uri="{FF2B5EF4-FFF2-40B4-BE49-F238E27FC236}">
                  <a16:creationId xmlns:a16="http://schemas.microsoft.com/office/drawing/2014/main" id="{07B6B304-FBC7-0B75-A331-69A1BC144F7B}"/>
                </a:ext>
              </a:extLst>
            </p:cNvPr>
            <p:cNvSpPr/>
            <p:nvPr/>
          </p:nvSpPr>
          <p:spPr>
            <a:xfrm>
              <a:off x="6081615" y="2926605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31;p42">
              <a:extLst>
                <a:ext uri="{FF2B5EF4-FFF2-40B4-BE49-F238E27FC236}">
                  <a16:creationId xmlns:a16="http://schemas.microsoft.com/office/drawing/2014/main" id="{51F24518-8922-8284-CB6A-E23DA027303D}"/>
                </a:ext>
              </a:extLst>
            </p:cNvPr>
            <p:cNvSpPr/>
            <p:nvPr/>
          </p:nvSpPr>
          <p:spPr>
            <a:xfrm>
              <a:off x="6127239" y="2926605"/>
              <a:ext cx="44652" cy="65838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32;p42">
              <a:extLst>
                <a:ext uri="{FF2B5EF4-FFF2-40B4-BE49-F238E27FC236}">
                  <a16:creationId xmlns:a16="http://schemas.microsoft.com/office/drawing/2014/main" id="{2DCDF30F-9225-8B9E-E72D-4435EEF6C230}"/>
                </a:ext>
              </a:extLst>
            </p:cNvPr>
            <p:cNvSpPr/>
            <p:nvPr/>
          </p:nvSpPr>
          <p:spPr>
            <a:xfrm>
              <a:off x="6184596" y="2926605"/>
              <a:ext cx="23365" cy="63726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33;p42">
              <a:extLst>
                <a:ext uri="{FF2B5EF4-FFF2-40B4-BE49-F238E27FC236}">
                  <a16:creationId xmlns:a16="http://schemas.microsoft.com/office/drawing/2014/main" id="{1F443B0F-321A-2046-909D-DB8C8401D500}"/>
                </a:ext>
              </a:extLst>
            </p:cNvPr>
            <p:cNvSpPr/>
            <p:nvPr/>
          </p:nvSpPr>
          <p:spPr>
            <a:xfrm>
              <a:off x="6229181" y="2926605"/>
              <a:ext cx="44618" cy="65838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A778C90-9BFD-33A3-B7E3-6D2B63104F0A}"/>
              </a:ext>
            </a:extLst>
          </p:cNvPr>
          <p:cNvGrpSpPr/>
          <p:nvPr/>
        </p:nvGrpSpPr>
        <p:grpSpPr>
          <a:xfrm>
            <a:off x="5548549" y="4040618"/>
            <a:ext cx="506752" cy="288172"/>
            <a:chOff x="7462763" y="2437642"/>
            <a:chExt cx="1225360" cy="710572"/>
          </a:xfrm>
        </p:grpSpPr>
        <p:sp>
          <p:nvSpPr>
            <p:cNvPr id="46" name="Google Shape;3210;p35">
              <a:extLst>
                <a:ext uri="{FF2B5EF4-FFF2-40B4-BE49-F238E27FC236}">
                  <a16:creationId xmlns:a16="http://schemas.microsoft.com/office/drawing/2014/main" id="{3769DC32-25DF-B665-0A02-7514B8D142F9}"/>
                </a:ext>
              </a:extLst>
            </p:cNvPr>
            <p:cNvSpPr/>
            <p:nvPr/>
          </p:nvSpPr>
          <p:spPr>
            <a:xfrm>
              <a:off x="7462763" y="2667098"/>
              <a:ext cx="293742" cy="82169"/>
            </a:xfrm>
            <a:custGeom>
              <a:avLst/>
              <a:gdLst/>
              <a:ahLst/>
              <a:cxnLst/>
              <a:rect l="l" t="t" r="r" b="b"/>
              <a:pathLst>
                <a:path w="8837" h="2472" extrusionOk="0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11;p35">
              <a:extLst>
                <a:ext uri="{FF2B5EF4-FFF2-40B4-BE49-F238E27FC236}">
                  <a16:creationId xmlns:a16="http://schemas.microsoft.com/office/drawing/2014/main" id="{1E8E99E7-5F22-F370-6CF9-64E5CAE05094}"/>
                </a:ext>
              </a:extLst>
            </p:cNvPr>
            <p:cNvSpPr/>
            <p:nvPr/>
          </p:nvSpPr>
          <p:spPr>
            <a:xfrm>
              <a:off x="7540645" y="2509208"/>
              <a:ext cx="215861" cy="84263"/>
            </a:xfrm>
            <a:custGeom>
              <a:avLst/>
              <a:gdLst/>
              <a:ahLst/>
              <a:cxnLst/>
              <a:rect l="l" t="t" r="r" b="b"/>
              <a:pathLst>
                <a:path w="6494" h="2535" extrusionOk="0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12;p35">
              <a:extLst>
                <a:ext uri="{FF2B5EF4-FFF2-40B4-BE49-F238E27FC236}">
                  <a16:creationId xmlns:a16="http://schemas.microsoft.com/office/drawing/2014/main" id="{809287EF-ACE4-9FD1-AB2F-9ADD4BCB570F}"/>
                </a:ext>
              </a:extLst>
            </p:cNvPr>
            <p:cNvSpPr/>
            <p:nvPr/>
          </p:nvSpPr>
          <p:spPr>
            <a:xfrm>
              <a:off x="7505909" y="2982911"/>
              <a:ext cx="250596" cy="47400"/>
            </a:xfrm>
            <a:custGeom>
              <a:avLst/>
              <a:gdLst/>
              <a:ahLst/>
              <a:cxnLst/>
              <a:rect l="l" t="t" r="r" b="b"/>
              <a:pathLst>
                <a:path w="7539" h="1426" extrusionOk="0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13;p35">
              <a:extLst>
                <a:ext uri="{FF2B5EF4-FFF2-40B4-BE49-F238E27FC236}">
                  <a16:creationId xmlns:a16="http://schemas.microsoft.com/office/drawing/2014/main" id="{D2D778D3-0603-EB3A-AA36-AF924B5CA5B8}"/>
                </a:ext>
              </a:extLst>
            </p:cNvPr>
            <p:cNvSpPr/>
            <p:nvPr/>
          </p:nvSpPr>
          <p:spPr>
            <a:xfrm>
              <a:off x="8299647" y="2594469"/>
              <a:ext cx="388476" cy="436907"/>
            </a:xfrm>
            <a:custGeom>
              <a:avLst/>
              <a:gdLst/>
              <a:ahLst/>
              <a:cxnLst/>
              <a:rect l="l" t="t" r="r" b="b"/>
              <a:pathLst>
                <a:path w="11687" h="13144" extrusionOk="0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14;p35">
              <a:extLst>
                <a:ext uri="{FF2B5EF4-FFF2-40B4-BE49-F238E27FC236}">
                  <a16:creationId xmlns:a16="http://schemas.microsoft.com/office/drawing/2014/main" id="{AEFB6A66-244C-6EC6-3A6A-5267D720D718}"/>
                </a:ext>
              </a:extLst>
            </p:cNvPr>
            <p:cNvSpPr/>
            <p:nvPr/>
          </p:nvSpPr>
          <p:spPr>
            <a:xfrm>
              <a:off x="7701726" y="2437642"/>
              <a:ext cx="572692" cy="593733"/>
            </a:xfrm>
            <a:custGeom>
              <a:avLst/>
              <a:gdLst/>
              <a:ahLst/>
              <a:cxnLst/>
              <a:rect l="l" t="t" r="r" b="b"/>
              <a:pathLst>
                <a:path w="17229" h="17862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15;p35">
              <a:extLst>
                <a:ext uri="{FF2B5EF4-FFF2-40B4-BE49-F238E27FC236}">
                  <a16:creationId xmlns:a16="http://schemas.microsoft.com/office/drawing/2014/main" id="{4CDA280F-1321-8B55-F9C5-36543C8A082B}"/>
                </a:ext>
              </a:extLst>
            </p:cNvPr>
            <p:cNvSpPr/>
            <p:nvPr/>
          </p:nvSpPr>
          <p:spPr>
            <a:xfrm>
              <a:off x="7701726" y="2437642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16;p35">
              <a:extLst>
                <a:ext uri="{FF2B5EF4-FFF2-40B4-BE49-F238E27FC236}">
                  <a16:creationId xmlns:a16="http://schemas.microsoft.com/office/drawing/2014/main" id="{7A0C1E3B-029A-F050-E9A3-3C19728FA850}"/>
                </a:ext>
              </a:extLst>
            </p:cNvPr>
            <p:cNvSpPr/>
            <p:nvPr/>
          </p:nvSpPr>
          <p:spPr>
            <a:xfrm>
              <a:off x="7701726" y="2594469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17;p35">
              <a:extLst>
                <a:ext uri="{FF2B5EF4-FFF2-40B4-BE49-F238E27FC236}">
                  <a16:creationId xmlns:a16="http://schemas.microsoft.com/office/drawing/2014/main" id="{2BF85A03-E118-FCFA-2560-824173A822E0}"/>
                </a:ext>
              </a:extLst>
            </p:cNvPr>
            <p:cNvSpPr/>
            <p:nvPr/>
          </p:nvSpPr>
          <p:spPr>
            <a:xfrm>
              <a:off x="7701726" y="2750265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18;p35">
              <a:extLst>
                <a:ext uri="{FF2B5EF4-FFF2-40B4-BE49-F238E27FC236}">
                  <a16:creationId xmlns:a16="http://schemas.microsoft.com/office/drawing/2014/main" id="{4CF06875-A3CE-5E50-7BF7-1800BF27339D}"/>
                </a:ext>
              </a:extLst>
            </p:cNvPr>
            <p:cNvSpPr/>
            <p:nvPr/>
          </p:nvSpPr>
          <p:spPr>
            <a:xfrm>
              <a:off x="7701726" y="2912376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19;p35">
              <a:extLst>
                <a:ext uri="{FF2B5EF4-FFF2-40B4-BE49-F238E27FC236}">
                  <a16:creationId xmlns:a16="http://schemas.microsoft.com/office/drawing/2014/main" id="{F3497B7E-3A4B-E92E-03C8-62A193C90C64}"/>
                </a:ext>
              </a:extLst>
            </p:cNvPr>
            <p:cNvSpPr/>
            <p:nvPr/>
          </p:nvSpPr>
          <p:spPr>
            <a:xfrm>
              <a:off x="8341762" y="2629204"/>
              <a:ext cx="261067" cy="257942"/>
            </a:xfrm>
            <a:custGeom>
              <a:avLst/>
              <a:gdLst/>
              <a:ahLst/>
              <a:cxnLst/>
              <a:rect l="l" t="t" r="r" b="b"/>
              <a:pathLst>
                <a:path w="7854" h="7760" extrusionOk="0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20;p35">
              <a:extLst>
                <a:ext uri="{FF2B5EF4-FFF2-40B4-BE49-F238E27FC236}">
                  <a16:creationId xmlns:a16="http://schemas.microsoft.com/office/drawing/2014/main" id="{5E0A9802-51AC-8B73-D078-66D5311F7175}"/>
                </a:ext>
              </a:extLst>
            </p:cNvPr>
            <p:cNvSpPr/>
            <p:nvPr/>
          </p:nvSpPr>
          <p:spPr>
            <a:xfrm>
              <a:off x="8415422" y="2999897"/>
              <a:ext cx="158987" cy="148184"/>
            </a:xfrm>
            <a:custGeom>
              <a:avLst/>
              <a:gdLst/>
              <a:ahLst/>
              <a:cxnLst/>
              <a:rect l="l" t="t" r="r" b="b"/>
              <a:pathLst>
                <a:path w="4783" h="4458" extrusionOk="0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21;p35">
              <a:extLst>
                <a:ext uri="{FF2B5EF4-FFF2-40B4-BE49-F238E27FC236}">
                  <a16:creationId xmlns:a16="http://schemas.microsoft.com/office/drawing/2014/main" id="{3C67F8DB-71C7-6075-56AB-85E2170B10BE}"/>
                </a:ext>
              </a:extLst>
            </p:cNvPr>
            <p:cNvSpPr/>
            <p:nvPr/>
          </p:nvSpPr>
          <p:spPr>
            <a:xfrm>
              <a:off x="7914362" y="2999764"/>
              <a:ext cx="147419" cy="148450"/>
            </a:xfrm>
            <a:custGeom>
              <a:avLst/>
              <a:gdLst/>
              <a:ahLst/>
              <a:cxnLst/>
              <a:rect l="l" t="t" r="r" b="b"/>
              <a:pathLst>
                <a:path w="4435" h="4466" extrusionOk="0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24C023B2-8A38-F5E4-D7C2-DE01195BFDCF}"/>
              </a:ext>
            </a:extLst>
          </p:cNvPr>
          <p:cNvSpPr/>
          <p:nvPr/>
        </p:nvSpPr>
        <p:spPr>
          <a:xfrm>
            <a:off x="-4457" y="0"/>
            <a:ext cx="4479912" cy="5143500"/>
          </a:xfrm>
          <a:custGeom>
            <a:avLst/>
            <a:gdLst>
              <a:gd name="connsiteX0" fmla="*/ 0 w 4479912"/>
              <a:gd name="connsiteY0" fmla="*/ 0 h 5170302"/>
              <a:gd name="connsiteX1" fmla="*/ 2182306 w 4479912"/>
              <a:gd name="connsiteY1" fmla="*/ 0 h 5170302"/>
              <a:gd name="connsiteX2" fmla="*/ 2182981 w 4479912"/>
              <a:gd name="connsiteY2" fmla="*/ 3515 h 5170302"/>
              <a:gd name="connsiteX3" fmla="*/ 4373933 w 4479912"/>
              <a:gd name="connsiteY3" fmla="*/ 5072316 h 5170302"/>
              <a:gd name="connsiteX4" fmla="*/ 4479912 w 4479912"/>
              <a:gd name="connsiteY4" fmla="*/ 5170302 h 5170302"/>
              <a:gd name="connsiteX5" fmla="*/ 0 w 4479912"/>
              <a:gd name="connsiteY5" fmla="*/ 5170302 h 517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9912" h="5170302">
                <a:moveTo>
                  <a:pt x="0" y="0"/>
                </a:moveTo>
                <a:lnTo>
                  <a:pt x="2182306" y="0"/>
                </a:lnTo>
                <a:lnTo>
                  <a:pt x="2182981" y="3515"/>
                </a:lnTo>
                <a:cubicBezTo>
                  <a:pt x="2444212" y="1331397"/>
                  <a:pt x="3083788" y="3819306"/>
                  <a:pt x="4373933" y="5072316"/>
                </a:cubicBezTo>
                <a:lnTo>
                  <a:pt x="4479912" y="5170302"/>
                </a:lnTo>
                <a:lnTo>
                  <a:pt x="0" y="5170302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02;p18">
            <a:extLst>
              <a:ext uri="{FF2B5EF4-FFF2-40B4-BE49-F238E27FC236}">
                <a16:creationId xmlns:a16="http://schemas.microsoft.com/office/drawing/2014/main" id="{643FFE5F-2416-F802-364A-E902A48970A5}"/>
              </a:ext>
            </a:extLst>
          </p:cNvPr>
          <p:cNvSpPr/>
          <p:nvPr/>
        </p:nvSpPr>
        <p:spPr>
          <a:xfrm>
            <a:off x="768164" y="2875374"/>
            <a:ext cx="2306827" cy="2025675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5D83E7E-9F66-9814-7049-1ECED3DEE93A}"/>
              </a:ext>
            </a:extLst>
          </p:cNvPr>
          <p:cNvGrpSpPr/>
          <p:nvPr/>
        </p:nvGrpSpPr>
        <p:grpSpPr>
          <a:xfrm>
            <a:off x="262092" y="3168289"/>
            <a:ext cx="2307672" cy="1680189"/>
            <a:chOff x="225021" y="2711091"/>
            <a:chExt cx="2307672" cy="1680189"/>
          </a:xfrm>
        </p:grpSpPr>
        <p:sp>
          <p:nvSpPr>
            <p:cNvPr id="3" name="Google Shape;3099;p34">
              <a:extLst>
                <a:ext uri="{FF2B5EF4-FFF2-40B4-BE49-F238E27FC236}">
                  <a16:creationId xmlns:a16="http://schemas.microsoft.com/office/drawing/2014/main" id="{2230B511-91AD-382D-E084-AEAF634531DC}"/>
                </a:ext>
              </a:extLst>
            </p:cNvPr>
            <p:cNvSpPr/>
            <p:nvPr/>
          </p:nvSpPr>
          <p:spPr>
            <a:xfrm>
              <a:off x="914140" y="2841438"/>
              <a:ext cx="1618553" cy="75565"/>
            </a:xfrm>
            <a:custGeom>
              <a:avLst/>
              <a:gdLst/>
              <a:ahLst/>
              <a:cxnLst/>
              <a:rect l="l" t="t" r="r" b="b"/>
              <a:pathLst>
                <a:path w="8108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9"/>
                    <a:pt x="127" y="349"/>
                  </a:cubicBezTo>
                  <a:lnTo>
                    <a:pt x="7949" y="349"/>
                  </a:lnTo>
                  <a:cubicBezTo>
                    <a:pt x="8044" y="349"/>
                    <a:pt x="8107" y="285"/>
                    <a:pt x="8107" y="190"/>
                  </a:cubicBezTo>
                  <a:cubicBezTo>
                    <a:pt x="8107" y="95"/>
                    <a:pt x="8044" y="0"/>
                    <a:pt x="794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00;p34">
              <a:extLst>
                <a:ext uri="{FF2B5EF4-FFF2-40B4-BE49-F238E27FC236}">
                  <a16:creationId xmlns:a16="http://schemas.microsoft.com/office/drawing/2014/main" id="{45DAF395-788E-38B7-7256-E2FCFC89B781}"/>
                </a:ext>
              </a:extLst>
            </p:cNvPr>
            <p:cNvSpPr/>
            <p:nvPr/>
          </p:nvSpPr>
          <p:spPr>
            <a:xfrm>
              <a:off x="989992" y="3136334"/>
              <a:ext cx="1441480" cy="75565"/>
            </a:xfrm>
            <a:custGeom>
              <a:avLst/>
              <a:gdLst/>
              <a:ahLst/>
              <a:cxnLst/>
              <a:rect l="l" t="t" r="r" b="b"/>
              <a:pathLst>
                <a:path w="7221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8"/>
                    <a:pt x="127" y="348"/>
                  </a:cubicBezTo>
                  <a:lnTo>
                    <a:pt x="7094" y="348"/>
                  </a:lnTo>
                  <a:cubicBezTo>
                    <a:pt x="7157" y="348"/>
                    <a:pt x="7221" y="285"/>
                    <a:pt x="7221" y="190"/>
                  </a:cubicBezTo>
                  <a:cubicBezTo>
                    <a:pt x="7221" y="95"/>
                    <a:pt x="7157" y="0"/>
                    <a:pt x="709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01;p34">
              <a:extLst>
                <a:ext uri="{FF2B5EF4-FFF2-40B4-BE49-F238E27FC236}">
                  <a16:creationId xmlns:a16="http://schemas.microsoft.com/office/drawing/2014/main" id="{47D89BD9-7541-C59F-D01D-E7E9F0B3A841}"/>
                </a:ext>
              </a:extLst>
            </p:cNvPr>
            <p:cNvSpPr/>
            <p:nvPr/>
          </p:nvSpPr>
          <p:spPr>
            <a:xfrm>
              <a:off x="1046883" y="3431014"/>
              <a:ext cx="1283387" cy="75781"/>
            </a:xfrm>
            <a:custGeom>
              <a:avLst/>
              <a:gdLst/>
              <a:ahLst/>
              <a:cxnLst/>
              <a:rect l="l" t="t" r="r" b="b"/>
              <a:pathLst>
                <a:path w="6429" h="350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95" y="349"/>
                    <a:pt x="158" y="349"/>
                  </a:cubicBezTo>
                  <a:lnTo>
                    <a:pt x="6271" y="349"/>
                  </a:lnTo>
                  <a:cubicBezTo>
                    <a:pt x="6366" y="349"/>
                    <a:pt x="6429" y="286"/>
                    <a:pt x="6429" y="191"/>
                  </a:cubicBezTo>
                  <a:cubicBezTo>
                    <a:pt x="6429" y="96"/>
                    <a:pt x="6366" y="1"/>
                    <a:pt x="62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02;p34">
              <a:extLst>
                <a:ext uri="{FF2B5EF4-FFF2-40B4-BE49-F238E27FC236}">
                  <a16:creationId xmlns:a16="http://schemas.microsoft.com/office/drawing/2014/main" id="{684A5BE9-4BE1-A1AF-B8AE-D3EFEA746825}"/>
                </a:ext>
              </a:extLst>
            </p:cNvPr>
            <p:cNvSpPr/>
            <p:nvPr/>
          </p:nvSpPr>
          <p:spPr>
            <a:xfrm>
              <a:off x="1166853" y="2896220"/>
              <a:ext cx="145726" cy="788774"/>
            </a:xfrm>
            <a:custGeom>
              <a:avLst/>
              <a:gdLst/>
              <a:ahLst/>
              <a:cxnLst/>
              <a:rect l="l" t="t" r="r" b="b"/>
              <a:pathLst>
                <a:path w="730" h="3643" extrusionOk="0">
                  <a:moveTo>
                    <a:pt x="318" y="1"/>
                  </a:moveTo>
                  <a:lnTo>
                    <a:pt x="1" y="32"/>
                  </a:lnTo>
                  <a:lnTo>
                    <a:pt x="413" y="3579"/>
                  </a:lnTo>
                  <a:lnTo>
                    <a:pt x="729" y="364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3;p34">
              <a:extLst>
                <a:ext uri="{FF2B5EF4-FFF2-40B4-BE49-F238E27FC236}">
                  <a16:creationId xmlns:a16="http://schemas.microsoft.com/office/drawing/2014/main" id="{03655388-0638-A1EF-53A7-E4F79FC84C06}"/>
                </a:ext>
              </a:extLst>
            </p:cNvPr>
            <p:cNvSpPr/>
            <p:nvPr/>
          </p:nvSpPr>
          <p:spPr>
            <a:xfrm>
              <a:off x="1407206" y="2896220"/>
              <a:ext cx="101209" cy="795704"/>
            </a:xfrm>
            <a:custGeom>
              <a:avLst/>
              <a:gdLst/>
              <a:ahLst/>
              <a:cxnLst/>
              <a:rect l="l" t="t" r="r" b="b"/>
              <a:pathLst>
                <a:path w="507" h="3675" extrusionOk="0">
                  <a:moveTo>
                    <a:pt x="285" y="1"/>
                  </a:moveTo>
                  <a:lnTo>
                    <a:pt x="0" y="32"/>
                  </a:lnTo>
                  <a:lnTo>
                    <a:pt x="190" y="3674"/>
                  </a:lnTo>
                  <a:lnTo>
                    <a:pt x="507" y="361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04;p34">
              <a:extLst>
                <a:ext uri="{FF2B5EF4-FFF2-40B4-BE49-F238E27FC236}">
                  <a16:creationId xmlns:a16="http://schemas.microsoft.com/office/drawing/2014/main" id="{8E2681A4-0E88-8A52-9A84-E76E39996DA0}"/>
                </a:ext>
              </a:extLst>
            </p:cNvPr>
            <p:cNvSpPr/>
            <p:nvPr/>
          </p:nvSpPr>
          <p:spPr>
            <a:xfrm>
              <a:off x="1641170" y="2889506"/>
              <a:ext cx="57096" cy="809131"/>
            </a:xfrm>
            <a:custGeom>
              <a:avLst/>
              <a:gdLst/>
              <a:ahLst/>
              <a:cxnLst/>
              <a:rect l="l" t="t" r="r" b="b"/>
              <a:pathLst>
                <a:path w="286" h="3737" extrusionOk="0">
                  <a:moveTo>
                    <a:pt x="0" y="0"/>
                  </a:moveTo>
                  <a:lnTo>
                    <a:pt x="0" y="3737"/>
                  </a:lnTo>
                  <a:lnTo>
                    <a:pt x="285" y="370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05;p34">
              <a:extLst>
                <a:ext uri="{FF2B5EF4-FFF2-40B4-BE49-F238E27FC236}">
                  <a16:creationId xmlns:a16="http://schemas.microsoft.com/office/drawing/2014/main" id="{B640BB2A-896C-BE50-0BA7-36411A688546}"/>
                </a:ext>
              </a:extLst>
            </p:cNvPr>
            <p:cNvSpPr/>
            <p:nvPr/>
          </p:nvSpPr>
          <p:spPr>
            <a:xfrm>
              <a:off x="1799069" y="2882577"/>
              <a:ext cx="170877" cy="822990"/>
            </a:xfrm>
            <a:custGeom>
              <a:avLst/>
              <a:gdLst/>
              <a:ahLst/>
              <a:cxnLst/>
              <a:rect l="l" t="t" r="r" b="b"/>
              <a:pathLst>
                <a:path w="856" h="3801" extrusionOk="0">
                  <a:moveTo>
                    <a:pt x="571" y="0"/>
                  </a:moveTo>
                  <a:lnTo>
                    <a:pt x="1" y="3801"/>
                  </a:lnTo>
                  <a:lnTo>
                    <a:pt x="317" y="3674"/>
                  </a:lnTo>
                  <a:lnTo>
                    <a:pt x="856" y="6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6;p34">
              <a:extLst>
                <a:ext uri="{FF2B5EF4-FFF2-40B4-BE49-F238E27FC236}">
                  <a16:creationId xmlns:a16="http://schemas.microsoft.com/office/drawing/2014/main" id="{ECF9B299-D98C-8E2E-600A-9485606400F2}"/>
                </a:ext>
              </a:extLst>
            </p:cNvPr>
            <p:cNvSpPr/>
            <p:nvPr/>
          </p:nvSpPr>
          <p:spPr>
            <a:xfrm>
              <a:off x="1982525" y="2882577"/>
              <a:ext cx="240353" cy="829913"/>
            </a:xfrm>
            <a:custGeom>
              <a:avLst/>
              <a:gdLst/>
              <a:ahLst/>
              <a:cxnLst/>
              <a:rect l="l" t="t" r="r" b="b"/>
              <a:pathLst>
                <a:path w="1204" h="3833" extrusionOk="0">
                  <a:moveTo>
                    <a:pt x="919" y="0"/>
                  </a:moveTo>
                  <a:lnTo>
                    <a:pt x="0" y="3832"/>
                  </a:lnTo>
                  <a:lnTo>
                    <a:pt x="317" y="3737"/>
                  </a:lnTo>
                  <a:lnTo>
                    <a:pt x="1204" y="9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7;p34">
              <a:extLst>
                <a:ext uri="{FF2B5EF4-FFF2-40B4-BE49-F238E27FC236}">
                  <a16:creationId xmlns:a16="http://schemas.microsoft.com/office/drawing/2014/main" id="{953ED421-9424-C4E2-ECB2-E859B44349FE}"/>
                </a:ext>
              </a:extLst>
            </p:cNvPr>
            <p:cNvSpPr/>
            <p:nvPr/>
          </p:nvSpPr>
          <p:spPr>
            <a:xfrm>
              <a:off x="2172165" y="2868940"/>
              <a:ext cx="297243" cy="829697"/>
            </a:xfrm>
            <a:custGeom>
              <a:avLst/>
              <a:gdLst/>
              <a:ahLst/>
              <a:cxnLst/>
              <a:rect l="l" t="t" r="r" b="b"/>
              <a:pathLst>
                <a:path w="1489" h="3832" extrusionOk="0">
                  <a:moveTo>
                    <a:pt x="1204" y="0"/>
                  </a:moveTo>
                  <a:lnTo>
                    <a:pt x="0" y="3705"/>
                  </a:lnTo>
                  <a:lnTo>
                    <a:pt x="285" y="3832"/>
                  </a:lnTo>
                  <a:lnTo>
                    <a:pt x="1489" y="12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8;p34">
              <a:extLst>
                <a:ext uri="{FF2B5EF4-FFF2-40B4-BE49-F238E27FC236}">
                  <a16:creationId xmlns:a16="http://schemas.microsoft.com/office/drawing/2014/main" id="{817E16D1-0544-D120-9651-BCEB67D17434}"/>
                </a:ext>
              </a:extLst>
            </p:cNvPr>
            <p:cNvSpPr/>
            <p:nvPr/>
          </p:nvSpPr>
          <p:spPr>
            <a:xfrm>
              <a:off x="850854" y="2779732"/>
              <a:ext cx="1549084" cy="939478"/>
            </a:xfrm>
            <a:custGeom>
              <a:avLst/>
              <a:gdLst/>
              <a:ahLst/>
              <a:cxnLst/>
              <a:rect l="l" t="t" r="r" b="b"/>
              <a:pathLst>
                <a:path w="7760" h="4339" extrusionOk="0">
                  <a:moveTo>
                    <a:pt x="380" y="0"/>
                  </a:moveTo>
                  <a:cubicBezTo>
                    <a:pt x="349" y="190"/>
                    <a:pt x="190" y="222"/>
                    <a:pt x="0" y="254"/>
                  </a:cubicBezTo>
                  <a:lnTo>
                    <a:pt x="1235" y="4181"/>
                  </a:lnTo>
                  <a:cubicBezTo>
                    <a:pt x="1267" y="4276"/>
                    <a:pt x="1330" y="4339"/>
                    <a:pt x="1425" y="4339"/>
                  </a:cubicBezTo>
                  <a:lnTo>
                    <a:pt x="7538" y="4339"/>
                  </a:lnTo>
                  <a:cubicBezTo>
                    <a:pt x="7664" y="4339"/>
                    <a:pt x="7759" y="4244"/>
                    <a:pt x="7759" y="4117"/>
                  </a:cubicBezTo>
                  <a:cubicBezTo>
                    <a:pt x="7759" y="3959"/>
                    <a:pt x="7664" y="3864"/>
                    <a:pt x="7538" y="3864"/>
                  </a:cubicBezTo>
                  <a:lnTo>
                    <a:pt x="1584" y="386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9;p34">
              <a:extLst>
                <a:ext uri="{FF2B5EF4-FFF2-40B4-BE49-F238E27FC236}">
                  <a16:creationId xmlns:a16="http://schemas.microsoft.com/office/drawing/2014/main" id="{9623D91E-6A9C-4F85-7EE7-67C67DC998D1}"/>
                </a:ext>
              </a:extLst>
            </p:cNvPr>
            <p:cNvSpPr/>
            <p:nvPr/>
          </p:nvSpPr>
          <p:spPr>
            <a:xfrm>
              <a:off x="225021" y="2711091"/>
              <a:ext cx="714451" cy="151136"/>
            </a:xfrm>
            <a:custGeom>
              <a:avLst/>
              <a:gdLst/>
              <a:ahLst/>
              <a:cxnLst/>
              <a:rect l="l" t="t" r="r" b="b"/>
              <a:pathLst>
                <a:path w="3579" h="698" extrusionOk="0">
                  <a:moveTo>
                    <a:pt x="380" y="1"/>
                  </a:moveTo>
                  <a:cubicBezTo>
                    <a:pt x="190" y="1"/>
                    <a:pt x="0" y="159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3230" y="697"/>
                  </a:lnTo>
                  <a:cubicBezTo>
                    <a:pt x="3420" y="697"/>
                    <a:pt x="3547" y="571"/>
                    <a:pt x="3579" y="381"/>
                  </a:cubicBezTo>
                  <a:cubicBezTo>
                    <a:pt x="3579" y="381"/>
                    <a:pt x="3579" y="381"/>
                    <a:pt x="3579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389" y="32"/>
                    <a:pt x="3294" y="1"/>
                    <a:pt x="31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10;p34">
              <a:extLst>
                <a:ext uri="{FF2B5EF4-FFF2-40B4-BE49-F238E27FC236}">
                  <a16:creationId xmlns:a16="http://schemas.microsoft.com/office/drawing/2014/main" id="{7135DE75-BF3E-82F1-12DA-8FEB7F4A1C9C}"/>
                </a:ext>
              </a:extLst>
            </p:cNvPr>
            <p:cNvSpPr/>
            <p:nvPr/>
          </p:nvSpPr>
          <p:spPr>
            <a:xfrm>
              <a:off x="1065844" y="3664212"/>
              <a:ext cx="954803" cy="569436"/>
            </a:xfrm>
            <a:custGeom>
              <a:avLst/>
              <a:gdLst/>
              <a:ahLst/>
              <a:cxnLst/>
              <a:rect l="l" t="t" r="r" b="b"/>
              <a:pathLst>
                <a:path w="4783" h="2630" extrusionOk="0">
                  <a:moveTo>
                    <a:pt x="570" y="1"/>
                  </a:moveTo>
                  <a:lnTo>
                    <a:pt x="0" y="2629"/>
                  </a:lnTo>
                  <a:lnTo>
                    <a:pt x="4782" y="2629"/>
                  </a:lnTo>
                  <a:lnTo>
                    <a:pt x="4782" y="2281"/>
                  </a:lnTo>
                  <a:lnTo>
                    <a:pt x="412" y="2281"/>
                  </a:lnTo>
                  <a:lnTo>
                    <a:pt x="887" y="6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1;p34">
              <a:extLst>
                <a:ext uri="{FF2B5EF4-FFF2-40B4-BE49-F238E27FC236}">
                  <a16:creationId xmlns:a16="http://schemas.microsoft.com/office/drawing/2014/main" id="{D7AE9FCD-C72C-E2AE-2142-24A0159E68DF}"/>
                </a:ext>
              </a:extLst>
            </p:cNvPr>
            <p:cNvSpPr/>
            <p:nvPr/>
          </p:nvSpPr>
          <p:spPr>
            <a:xfrm>
              <a:off x="945668" y="4013890"/>
              <a:ext cx="341555" cy="377390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1" y="1743"/>
                    <a:pt x="1711" y="1331"/>
                    <a:pt x="1711" y="856"/>
                  </a:cubicBezTo>
                  <a:cubicBezTo>
                    <a:pt x="1711" y="412"/>
                    <a:pt x="1331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12;p34">
              <a:extLst>
                <a:ext uri="{FF2B5EF4-FFF2-40B4-BE49-F238E27FC236}">
                  <a16:creationId xmlns:a16="http://schemas.microsoft.com/office/drawing/2014/main" id="{1BAD37D8-FF44-9D70-A130-0BDD7811D594}"/>
                </a:ext>
              </a:extLst>
            </p:cNvPr>
            <p:cNvSpPr/>
            <p:nvPr/>
          </p:nvSpPr>
          <p:spPr>
            <a:xfrm>
              <a:off x="989986" y="4061945"/>
              <a:ext cx="252925" cy="281267"/>
            </a:xfrm>
            <a:custGeom>
              <a:avLst/>
              <a:gdLst/>
              <a:ahLst/>
              <a:cxnLst/>
              <a:rect l="l" t="t" r="r" b="b"/>
              <a:pathLst>
                <a:path w="1267" h="1299" extrusionOk="0">
                  <a:moveTo>
                    <a:pt x="633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33" y="1299"/>
                  </a:cubicBezTo>
                  <a:cubicBezTo>
                    <a:pt x="982" y="1299"/>
                    <a:pt x="1267" y="1014"/>
                    <a:pt x="1267" y="634"/>
                  </a:cubicBezTo>
                  <a:cubicBezTo>
                    <a:pt x="1267" y="285"/>
                    <a:pt x="982" y="0"/>
                    <a:pt x="633" y="0"/>
                  </a:cubicBezTo>
                  <a:close/>
                </a:path>
              </a:pathLst>
            </a:custGeom>
            <a:solidFill>
              <a:srgbClr val="579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13;p34">
              <a:extLst>
                <a:ext uri="{FF2B5EF4-FFF2-40B4-BE49-F238E27FC236}">
                  <a16:creationId xmlns:a16="http://schemas.microsoft.com/office/drawing/2014/main" id="{CA1ABF15-7CDF-CEB3-7929-C6555DEAE7F6}"/>
                </a:ext>
              </a:extLst>
            </p:cNvPr>
            <p:cNvSpPr/>
            <p:nvPr/>
          </p:nvSpPr>
          <p:spPr>
            <a:xfrm>
              <a:off x="1830803" y="4013890"/>
              <a:ext cx="341555" cy="377390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0" y="1743"/>
                    <a:pt x="1710" y="1331"/>
                    <a:pt x="1710" y="856"/>
                  </a:cubicBezTo>
                  <a:cubicBezTo>
                    <a:pt x="1710" y="412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14;p34">
              <a:extLst>
                <a:ext uri="{FF2B5EF4-FFF2-40B4-BE49-F238E27FC236}">
                  <a16:creationId xmlns:a16="http://schemas.microsoft.com/office/drawing/2014/main" id="{E73D7DC7-1A6F-5BA4-F991-591549C52D5B}"/>
                </a:ext>
              </a:extLst>
            </p:cNvPr>
            <p:cNvSpPr/>
            <p:nvPr/>
          </p:nvSpPr>
          <p:spPr>
            <a:xfrm>
              <a:off x="1874921" y="4061939"/>
              <a:ext cx="253124" cy="281267"/>
            </a:xfrm>
            <a:custGeom>
              <a:avLst/>
              <a:gdLst/>
              <a:ahLst/>
              <a:cxnLst/>
              <a:rect l="l" t="t" r="r" b="b"/>
              <a:pathLst>
                <a:path w="1268" h="1299" extrusionOk="0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1014"/>
                    <a:pt x="286" y="1299"/>
                    <a:pt x="634" y="1299"/>
                  </a:cubicBezTo>
                  <a:cubicBezTo>
                    <a:pt x="983" y="1299"/>
                    <a:pt x="1268" y="1014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10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DCB2-0E7C-2380-136E-05C227B5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26AFF31-6E7D-5B5F-4313-EC959A72029E}"/>
              </a:ext>
            </a:extLst>
          </p:cNvPr>
          <p:cNvGrpSpPr/>
          <p:nvPr/>
        </p:nvGrpSpPr>
        <p:grpSpPr>
          <a:xfrm flipH="1">
            <a:off x="4571999" y="0"/>
            <a:ext cx="4571999" cy="5143500"/>
            <a:chOff x="-4457" y="0"/>
            <a:chExt cx="4479912" cy="5143500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D778604-4D47-51B3-634D-B0FCA03ED961}"/>
                </a:ext>
              </a:extLst>
            </p:cNvPr>
            <p:cNvSpPr/>
            <p:nvPr/>
          </p:nvSpPr>
          <p:spPr>
            <a:xfrm>
              <a:off x="-4457" y="0"/>
              <a:ext cx="4479912" cy="5143500"/>
            </a:xfrm>
            <a:custGeom>
              <a:avLst/>
              <a:gdLst>
                <a:gd name="connsiteX0" fmla="*/ 0 w 4479912"/>
                <a:gd name="connsiteY0" fmla="*/ 0 h 5170302"/>
                <a:gd name="connsiteX1" fmla="*/ 2182306 w 4479912"/>
                <a:gd name="connsiteY1" fmla="*/ 0 h 5170302"/>
                <a:gd name="connsiteX2" fmla="*/ 2182981 w 4479912"/>
                <a:gd name="connsiteY2" fmla="*/ 3515 h 5170302"/>
                <a:gd name="connsiteX3" fmla="*/ 4373933 w 4479912"/>
                <a:gd name="connsiteY3" fmla="*/ 5072316 h 5170302"/>
                <a:gd name="connsiteX4" fmla="*/ 4479912 w 4479912"/>
                <a:gd name="connsiteY4" fmla="*/ 5170302 h 5170302"/>
                <a:gd name="connsiteX5" fmla="*/ 0 w 4479912"/>
                <a:gd name="connsiteY5" fmla="*/ 5170302 h 517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9912" h="5170302">
                  <a:moveTo>
                    <a:pt x="0" y="0"/>
                  </a:moveTo>
                  <a:lnTo>
                    <a:pt x="2182306" y="0"/>
                  </a:lnTo>
                  <a:lnTo>
                    <a:pt x="2182981" y="3515"/>
                  </a:lnTo>
                  <a:cubicBezTo>
                    <a:pt x="2444212" y="1331397"/>
                    <a:pt x="3083788" y="3819306"/>
                    <a:pt x="4373933" y="5072316"/>
                  </a:cubicBezTo>
                  <a:lnTo>
                    <a:pt x="4479912" y="5170302"/>
                  </a:lnTo>
                  <a:lnTo>
                    <a:pt x="0" y="5170302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2;p18">
              <a:extLst>
                <a:ext uri="{FF2B5EF4-FFF2-40B4-BE49-F238E27FC236}">
                  <a16:creationId xmlns:a16="http://schemas.microsoft.com/office/drawing/2014/main" id="{A12BEF5A-53D5-F205-F7AC-25BE1B1FD21A}"/>
                </a:ext>
              </a:extLst>
            </p:cNvPr>
            <p:cNvSpPr/>
            <p:nvPr/>
          </p:nvSpPr>
          <p:spPr>
            <a:xfrm>
              <a:off x="768164" y="2875374"/>
              <a:ext cx="2306827" cy="20256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831AED1-4F6C-7EAD-9B43-C9530B99DA05}"/>
              </a:ext>
            </a:extLst>
          </p:cNvPr>
          <p:cNvGrpSpPr/>
          <p:nvPr/>
        </p:nvGrpSpPr>
        <p:grpSpPr>
          <a:xfrm>
            <a:off x="6293000" y="3216089"/>
            <a:ext cx="2072746" cy="1806185"/>
            <a:chOff x="7178643" y="2770908"/>
            <a:chExt cx="570150" cy="571190"/>
          </a:xfrm>
        </p:grpSpPr>
        <p:sp>
          <p:nvSpPr>
            <p:cNvPr id="22" name="Google Shape;5094;p42">
              <a:extLst>
                <a:ext uri="{FF2B5EF4-FFF2-40B4-BE49-F238E27FC236}">
                  <a16:creationId xmlns:a16="http://schemas.microsoft.com/office/drawing/2014/main" id="{8E0F35DC-D162-18B0-4FCA-516D9932B922}"/>
                </a:ext>
              </a:extLst>
            </p:cNvPr>
            <p:cNvSpPr/>
            <p:nvPr/>
          </p:nvSpPr>
          <p:spPr>
            <a:xfrm>
              <a:off x="7178643" y="2770908"/>
              <a:ext cx="409846" cy="402371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95;p42">
              <a:extLst>
                <a:ext uri="{FF2B5EF4-FFF2-40B4-BE49-F238E27FC236}">
                  <a16:creationId xmlns:a16="http://schemas.microsoft.com/office/drawing/2014/main" id="{721E6F8A-51B0-FD46-AF8B-4389A5BE1F76}"/>
                </a:ext>
              </a:extLst>
            </p:cNvPr>
            <p:cNvSpPr/>
            <p:nvPr/>
          </p:nvSpPr>
          <p:spPr>
            <a:xfrm>
              <a:off x="7220043" y="2909959"/>
              <a:ext cx="221919" cy="221919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96;p42">
              <a:extLst>
                <a:ext uri="{FF2B5EF4-FFF2-40B4-BE49-F238E27FC236}">
                  <a16:creationId xmlns:a16="http://schemas.microsoft.com/office/drawing/2014/main" id="{4E6DDFB1-AFC8-CB73-A3C8-016A5FCB146B}"/>
                </a:ext>
              </a:extLst>
            </p:cNvPr>
            <p:cNvSpPr/>
            <p:nvPr/>
          </p:nvSpPr>
          <p:spPr>
            <a:xfrm>
              <a:off x="7340020" y="2803827"/>
              <a:ext cx="111496" cy="111496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97;p42">
              <a:extLst>
                <a:ext uri="{FF2B5EF4-FFF2-40B4-BE49-F238E27FC236}">
                  <a16:creationId xmlns:a16="http://schemas.microsoft.com/office/drawing/2014/main" id="{C6C583FF-61EE-D9A7-3BDE-30D36B26F197}"/>
                </a:ext>
              </a:extLst>
            </p:cNvPr>
            <p:cNvSpPr/>
            <p:nvPr/>
          </p:nvSpPr>
          <p:spPr>
            <a:xfrm>
              <a:off x="7403713" y="2867519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98;p42">
              <a:extLst>
                <a:ext uri="{FF2B5EF4-FFF2-40B4-BE49-F238E27FC236}">
                  <a16:creationId xmlns:a16="http://schemas.microsoft.com/office/drawing/2014/main" id="{76A0E909-9B7C-4680-5BA5-B0110271D137}"/>
                </a:ext>
              </a:extLst>
            </p:cNvPr>
            <p:cNvSpPr/>
            <p:nvPr/>
          </p:nvSpPr>
          <p:spPr>
            <a:xfrm>
              <a:off x="7416451" y="2880258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99;p42">
              <a:extLst>
                <a:ext uri="{FF2B5EF4-FFF2-40B4-BE49-F238E27FC236}">
                  <a16:creationId xmlns:a16="http://schemas.microsoft.com/office/drawing/2014/main" id="{B59F44B5-7C15-A246-1DE2-B3E84B455ACA}"/>
                </a:ext>
              </a:extLst>
            </p:cNvPr>
            <p:cNvSpPr/>
            <p:nvPr/>
          </p:nvSpPr>
          <p:spPr>
            <a:xfrm>
              <a:off x="7429190" y="2891924"/>
              <a:ext cx="100903" cy="10090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00;p42">
              <a:extLst>
                <a:ext uri="{FF2B5EF4-FFF2-40B4-BE49-F238E27FC236}">
                  <a16:creationId xmlns:a16="http://schemas.microsoft.com/office/drawing/2014/main" id="{3343BDCD-83D9-3D86-C5F3-35B4F9B8047E}"/>
                </a:ext>
              </a:extLst>
            </p:cNvPr>
            <p:cNvSpPr/>
            <p:nvPr/>
          </p:nvSpPr>
          <p:spPr>
            <a:xfrm>
              <a:off x="7441928" y="2905735"/>
              <a:ext cx="100903" cy="9983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01;p42">
              <a:extLst>
                <a:ext uri="{FF2B5EF4-FFF2-40B4-BE49-F238E27FC236}">
                  <a16:creationId xmlns:a16="http://schemas.microsoft.com/office/drawing/2014/main" id="{FBD13FD0-1F60-C29F-120F-6698B4815268}"/>
                </a:ext>
              </a:extLst>
            </p:cNvPr>
            <p:cNvSpPr/>
            <p:nvPr/>
          </p:nvSpPr>
          <p:spPr>
            <a:xfrm>
              <a:off x="7271031" y="2964131"/>
              <a:ext cx="69023" cy="62654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02;p42">
              <a:extLst>
                <a:ext uri="{FF2B5EF4-FFF2-40B4-BE49-F238E27FC236}">
                  <a16:creationId xmlns:a16="http://schemas.microsoft.com/office/drawing/2014/main" id="{35B9AB9E-675D-3D46-E5CD-C2043E38E2E1}"/>
                </a:ext>
              </a:extLst>
            </p:cNvPr>
            <p:cNvSpPr/>
            <p:nvPr/>
          </p:nvSpPr>
          <p:spPr>
            <a:xfrm>
              <a:off x="7297547" y="2991184"/>
              <a:ext cx="124268" cy="120513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03;p42">
              <a:extLst>
                <a:ext uri="{FF2B5EF4-FFF2-40B4-BE49-F238E27FC236}">
                  <a16:creationId xmlns:a16="http://schemas.microsoft.com/office/drawing/2014/main" id="{5C08842E-29F2-D2A0-754A-C4461AA678D7}"/>
                </a:ext>
              </a:extLst>
            </p:cNvPr>
            <p:cNvSpPr/>
            <p:nvPr/>
          </p:nvSpPr>
          <p:spPr>
            <a:xfrm>
              <a:off x="7502436" y="2827158"/>
              <a:ext cx="163523" cy="197515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4;p42">
              <a:extLst>
                <a:ext uri="{FF2B5EF4-FFF2-40B4-BE49-F238E27FC236}">
                  <a16:creationId xmlns:a16="http://schemas.microsoft.com/office/drawing/2014/main" id="{0FEF0F1B-225C-2F12-EEE4-33E667DDC280}"/>
                </a:ext>
              </a:extLst>
            </p:cNvPr>
            <p:cNvSpPr/>
            <p:nvPr/>
          </p:nvSpPr>
          <p:spPr>
            <a:xfrm>
              <a:off x="7450443" y="2934397"/>
              <a:ext cx="267543" cy="266504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05;p42">
              <a:extLst>
                <a:ext uri="{FF2B5EF4-FFF2-40B4-BE49-F238E27FC236}">
                  <a16:creationId xmlns:a16="http://schemas.microsoft.com/office/drawing/2014/main" id="{47368C80-C86E-1739-BA2F-EAAF95BBF7AD}"/>
                </a:ext>
              </a:extLst>
            </p:cNvPr>
            <p:cNvSpPr/>
            <p:nvPr/>
          </p:nvSpPr>
          <p:spPr>
            <a:xfrm>
              <a:off x="7451482" y="2935436"/>
              <a:ext cx="265465" cy="26546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06;p42">
              <a:extLst>
                <a:ext uri="{FF2B5EF4-FFF2-40B4-BE49-F238E27FC236}">
                  <a16:creationId xmlns:a16="http://schemas.microsoft.com/office/drawing/2014/main" id="{9710F5AC-AA98-5DA5-2118-75D45E680629}"/>
                </a:ext>
              </a:extLst>
            </p:cNvPr>
            <p:cNvSpPr/>
            <p:nvPr/>
          </p:nvSpPr>
          <p:spPr>
            <a:xfrm>
              <a:off x="7550239" y="3016125"/>
              <a:ext cx="67950" cy="67984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07;p42">
              <a:extLst>
                <a:ext uri="{FF2B5EF4-FFF2-40B4-BE49-F238E27FC236}">
                  <a16:creationId xmlns:a16="http://schemas.microsoft.com/office/drawing/2014/main" id="{F942B6D3-A19D-AFF2-729D-FB278206043C}"/>
                </a:ext>
              </a:extLst>
            </p:cNvPr>
            <p:cNvSpPr/>
            <p:nvPr/>
          </p:nvSpPr>
          <p:spPr>
            <a:xfrm>
              <a:off x="7569347" y="3053301"/>
              <a:ext cx="29734" cy="7328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08;p42">
              <a:extLst>
                <a:ext uri="{FF2B5EF4-FFF2-40B4-BE49-F238E27FC236}">
                  <a16:creationId xmlns:a16="http://schemas.microsoft.com/office/drawing/2014/main" id="{A1518B26-CEDB-EB45-4AC8-BE915E88DD7D}"/>
                </a:ext>
              </a:extLst>
            </p:cNvPr>
            <p:cNvSpPr/>
            <p:nvPr/>
          </p:nvSpPr>
          <p:spPr>
            <a:xfrm>
              <a:off x="7453628" y="3239083"/>
              <a:ext cx="105127" cy="10301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09;p42">
              <a:extLst>
                <a:ext uri="{FF2B5EF4-FFF2-40B4-BE49-F238E27FC236}">
                  <a16:creationId xmlns:a16="http://schemas.microsoft.com/office/drawing/2014/main" id="{0BED45AC-AEBE-51CF-C71A-DD047C275B90}"/>
                </a:ext>
              </a:extLst>
            </p:cNvPr>
            <p:cNvSpPr/>
            <p:nvPr/>
          </p:nvSpPr>
          <p:spPr>
            <a:xfrm>
              <a:off x="7548094" y="3144583"/>
              <a:ext cx="103015" cy="10301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10;p42">
              <a:extLst>
                <a:ext uri="{FF2B5EF4-FFF2-40B4-BE49-F238E27FC236}">
                  <a16:creationId xmlns:a16="http://schemas.microsoft.com/office/drawing/2014/main" id="{C021BA67-EADA-36EF-4E30-8B6DA9D92F4D}"/>
                </a:ext>
              </a:extLst>
            </p:cNvPr>
            <p:cNvSpPr/>
            <p:nvPr/>
          </p:nvSpPr>
          <p:spPr>
            <a:xfrm>
              <a:off x="7642594" y="3050117"/>
              <a:ext cx="106199" cy="10301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11;p42">
              <a:extLst>
                <a:ext uri="{FF2B5EF4-FFF2-40B4-BE49-F238E27FC236}">
                  <a16:creationId xmlns:a16="http://schemas.microsoft.com/office/drawing/2014/main" id="{43F8D2E8-0060-2E6B-454C-D8A3ABE0DA5D}"/>
                </a:ext>
              </a:extLst>
            </p:cNvPr>
            <p:cNvSpPr/>
            <p:nvPr/>
          </p:nvSpPr>
          <p:spPr>
            <a:xfrm>
              <a:off x="7522617" y="3214645"/>
              <a:ext cx="58430" cy="57357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12;p42">
              <a:extLst>
                <a:ext uri="{FF2B5EF4-FFF2-40B4-BE49-F238E27FC236}">
                  <a16:creationId xmlns:a16="http://schemas.microsoft.com/office/drawing/2014/main" id="{A4D8BFD9-506F-2058-6872-9B7B099B8D91}"/>
                </a:ext>
              </a:extLst>
            </p:cNvPr>
            <p:cNvSpPr/>
            <p:nvPr/>
          </p:nvSpPr>
          <p:spPr>
            <a:xfrm>
              <a:off x="7614971" y="3122290"/>
              <a:ext cx="59502" cy="57357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13;p42">
              <a:extLst>
                <a:ext uri="{FF2B5EF4-FFF2-40B4-BE49-F238E27FC236}">
                  <a16:creationId xmlns:a16="http://schemas.microsoft.com/office/drawing/2014/main" id="{CF95A1A6-AEEF-DAD4-B0DF-0336AFC5F720}"/>
                </a:ext>
              </a:extLst>
            </p:cNvPr>
            <p:cNvSpPr/>
            <p:nvPr/>
          </p:nvSpPr>
          <p:spPr>
            <a:xfrm>
              <a:off x="7673368" y="2955617"/>
              <a:ext cx="20214" cy="69056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154445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106</Words>
  <Application>Microsoft Office PowerPoint</Application>
  <PresentationFormat>Apresentação na tela (16:9)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Roboto</vt:lpstr>
      <vt:lpstr>Fira Sans Extra Condensed SemiBold</vt:lpstr>
      <vt:lpstr>Arial</vt:lpstr>
      <vt:lpstr>Fira Sans Extra Condensed Medium</vt:lpstr>
      <vt:lpstr>Fira Sans</vt:lpstr>
      <vt:lpstr>Fira Sans Medium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 Pasquini</dc:creator>
  <cp:lastModifiedBy>Jean Pasquini</cp:lastModifiedBy>
  <cp:revision>3</cp:revision>
  <dcterms:modified xsi:type="dcterms:W3CDTF">2024-11-01T14:16:16Z</dcterms:modified>
</cp:coreProperties>
</file>