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0"/>
  </p:notesMasterIdLst>
  <p:sldIdLst>
    <p:sldId id="270" r:id="rId2"/>
    <p:sldId id="271" r:id="rId3"/>
    <p:sldId id="28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92" r:id="rId15"/>
    <p:sldId id="293" r:id="rId16"/>
    <p:sldId id="284" r:id="rId17"/>
    <p:sldId id="28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559"/>
    <a:srgbClr val="00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78794" autoAdjust="0"/>
  </p:normalViewPr>
  <p:slideViewPr>
    <p:cSldViewPr>
      <p:cViewPr varScale="1">
        <p:scale>
          <a:sx n="50" d="100"/>
          <a:sy n="50" d="100"/>
        </p:scale>
        <p:origin x="141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AEC37F-B67F-4A37-A73C-B2817014FECF}" type="datetimeFigureOut">
              <a:rPr lang="pt-BR"/>
              <a:pPr>
                <a:defRPr/>
              </a:pPr>
              <a:t>28/07/2025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9D9FEA-0053-4078-829B-3A0B86A7C65F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D9FEA-0053-4078-829B-3A0B86A7C65F}" type="slidenum">
              <a:rPr lang="pt-BR" altLang="pt-BR" smtClean="0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431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D9FEA-0053-4078-829B-3A0B86A7C65F}" type="slidenum">
              <a:rPr lang="pt-BR" altLang="pt-BR" smtClean="0"/>
              <a:pPr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2616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D9FEA-0053-4078-829B-3A0B86A7C65F}" type="slidenum">
              <a:rPr lang="pt-BR" altLang="pt-BR" smtClean="0"/>
              <a:pPr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738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7CD2D0F3-BCAC-ADFA-6031-A577248215B9}"/>
              </a:ext>
            </a:extLst>
          </p:cNvPr>
          <p:cNvSpPr/>
          <p:nvPr userDrawn="1"/>
        </p:nvSpPr>
        <p:spPr>
          <a:xfrm>
            <a:off x="-9364" y="0"/>
            <a:ext cx="1847528" cy="6885384"/>
          </a:xfrm>
          <a:prstGeom prst="rtTriangle">
            <a:avLst/>
          </a:prstGeom>
          <a:solidFill>
            <a:srgbClr val="2135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>
            <a:normAutofit/>
          </a:bodyPr>
          <a:lstStyle>
            <a:lvl1pPr algn="ctr">
              <a:defRPr sz="7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3892" y="6356356"/>
            <a:ext cx="2743200" cy="365125"/>
          </a:xfrm>
        </p:spPr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068F7EC4-5AF9-B7E0-2B41-CD20A16E50A1}"/>
              </a:ext>
            </a:extLst>
          </p:cNvPr>
          <p:cNvSpPr/>
          <p:nvPr userDrawn="1"/>
        </p:nvSpPr>
        <p:spPr>
          <a:xfrm>
            <a:off x="-44649" y="5349875"/>
            <a:ext cx="1623445" cy="1497114"/>
          </a:xfrm>
          <a:custGeom>
            <a:avLst/>
            <a:gdLst/>
            <a:ahLst/>
            <a:cxnLst/>
            <a:rect l="l" t="t" r="r" b="b"/>
            <a:pathLst>
              <a:path w="2320629" h="2151240">
                <a:moveTo>
                  <a:pt x="0" y="0"/>
                </a:moveTo>
                <a:lnTo>
                  <a:pt x="2320629" y="0"/>
                </a:lnTo>
                <a:lnTo>
                  <a:pt x="2320629" y="2151240"/>
                </a:lnTo>
                <a:lnTo>
                  <a:pt x="0" y="2151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0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9149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37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51463"/>
            <a:ext cx="10515600" cy="4598966"/>
          </a:xfrm>
        </p:spPr>
        <p:txBody>
          <a:bodyPr/>
          <a:lstStyle>
            <a:lvl1pPr>
              <a:defRPr sz="3000"/>
            </a:lvl1pPr>
            <a:lvl2pPr>
              <a:defRPr sz="2800"/>
            </a:lvl2pPr>
            <a:lvl3pPr>
              <a:defRPr sz="2600"/>
            </a:lvl3pPr>
            <a:lvl4pPr>
              <a:defRPr sz="2400"/>
            </a:lvl4pPr>
            <a:lvl5pPr>
              <a:defRPr sz="2200"/>
            </a:lvl5pPr>
          </a:lstStyle>
          <a:p>
            <a:pPr lvl="0"/>
            <a:r>
              <a:rPr lang="pt-BR" dirty="0"/>
              <a:t> Editar estilos de texto Mestre</a:t>
            </a:r>
          </a:p>
          <a:p>
            <a:pPr lvl="1"/>
            <a:r>
              <a:rPr lang="pt-BR" dirty="0"/>
              <a:t> Segundo nível</a:t>
            </a:r>
          </a:p>
          <a:p>
            <a:pPr lvl="2"/>
            <a:r>
              <a:rPr lang="pt-BR" dirty="0"/>
              <a:t> Terceiro nível</a:t>
            </a:r>
          </a:p>
          <a:p>
            <a:pPr lvl="3"/>
            <a:r>
              <a:rPr lang="pt-BR" dirty="0"/>
              <a:t> Quarto nível</a:t>
            </a:r>
          </a:p>
          <a:p>
            <a:pPr lvl="4"/>
            <a:r>
              <a:rPr lang="pt-BR" dirty="0"/>
              <a:t> 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986332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4736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D993-4FE4-407C-BDC1-FC1D3767E80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299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7AC-308E-41E6-8B29-7BA2A69FF0E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736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2EA2-FF09-46BB-8770-931660540D6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5292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141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5208-6892-48FD-94D2-CBFFFC940A6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030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178-1519-4DDF-B312-412401B139B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8839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E494-3B26-45BE-97B3-1EE0BA6E9C3E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67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5C96255D-54D3-77D4-AA37-45B14E2E47F3}"/>
              </a:ext>
            </a:extLst>
          </p:cNvPr>
          <p:cNvSpPr/>
          <p:nvPr userDrawn="1"/>
        </p:nvSpPr>
        <p:spPr>
          <a:xfrm flipH="1">
            <a:off x="-39599" y="-1"/>
            <a:ext cx="12231598" cy="6114491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7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7389"/>
            <a:ext cx="10515600" cy="419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92907" y="64245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1116D84-855E-358F-CD91-827588D04E56}"/>
              </a:ext>
            </a:extLst>
          </p:cNvPr>
          <p:cNvSpPr/>
          <p:nvPr userDrawn="1"/>
        </p:nvSpPr>
        <p:spPr>
          <a:xfrm rot="16200000">
            <a:off x="5707361" y="400745"/>
            <a:ext cx="770892" cy="12198386"/>
          </a:xfrm>
          <a:prstGeom prst="rect">
            <a:avLst/>
          </a:prstGeom>
          <a:solidFill>
            <a:srgbClr val="213559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1E41118-F7B7-F734-5306-04A5E24BB951}"/>
              </a:ext>
            </a:extLst>
          </p:cNvPr>
          <p:cNvSpPr/>
          <p:nvPr userDrawn="1"/>
        </p:nvSpPr>
        <p:spPr>
          <a:xfrm>
            <a:off x="33211" y="6093296"/>
            <a:ext cx="792089" cy="842675"/>
          </a:xfrm>
          <a:custGeom>
            <a:avLst/>
            <a:gdLst/>
            <a:ahLst/>
            <a:cxnLst/>
            <a:rect l="l" t="t" r="r" b="b"/>
            <a:pathLst>
              <a:path w="2320629" h="2151240">
                <a:moveTo>
                  <a:pt x="0" y="0"/>
                </a:moveTo>
                <a:lnTo>
                  <a:pt x="2320629" y="0"/>
                </a:lnTo>
                <a:lnTo>
                  <a:pt x="2320629" y="2151240"/>
                </a:lnTo>
                <a:lnTo>
                  <a:pt x="0" y="215124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1EDDAD-6F1C-F1CD-EB46-25F45138EE02}"/>
              </a:ext>
            </a:extLst>
          </p:cNvPr>
          <p:cNvSpPr txBox="1"/>
          <p:nvPr userDrawn="1"/>
        </p:nvSpPr>
        <p:spPr>
          <a:xfrm>
            <a:off x="8040216" y="6285514"/>
            <a:ext cx="33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>
                <a:solidFill>
                  <a:schemeClr val="bg1"/>
                </a:solidFill>
              </a:rPr>
              <a:t>Profª</a:t>
            </a:r>
            <a:r>
              <a:rPr lang="pt-BR" b="1" dirty="0">
                <a:solidFill>
                  <a:schemeClr val="bg1"/>
                </a:solidFill>
              </a:rPr>
              <a:t> Andréia Salmazo Bertasso</a:t>
            </a:r>
          </a:p>
        </p:txBody>
      </p:sp>
    </p:spTree>
    <p:extLst>
      <p:ext uri="{BB962C8B-B14F-4D97-AF65-F5344CB8AC3E}">
        <p14:creationId xmlns:p14="http://schemas.microsoft.com/office/powerpoint/2010/main" val="12153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Ø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ia_salmazo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en-us/languages/cshar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pt-br/thank-you-downloading-visual-studio/?sku=Community&amp;channel=Release&amp;version=VS2022&amp;source=VSLandingPage&amp;cid=2030&amp;passive=fal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Linguagem C#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 eaLnBrk="1" hangingPunct="1"/>
            <a:r>
              <a:rPr lang="pt-BR" altLang="pt-BR" dirty="0"/>
              <a:t>TÉCNICAS DE PROGRAMAÇÃO E ALGORITMOS</a:t>
            </a:r>
          </a:p>
          <a:p>
            <a:pPr algn="ctr" eaLnBrk="1" hangingPunct="1"/>
            <a:r>
              <a:rPr lang="pt-BR" altLang="pt-BR" dirty="0" err="1"/>
              <a:t>Profª</a:t>
            </a:r>
            <a:r>
              <a:rPr lang="pt-BR" altLang="pt-BR" dirty="0"/>
              <a:t> Andréia Salmazo Bertasso</a:t>
            </a:r>
          </a:p>
          <a:p>
            <a:pPr algn="ctr" eaLnBrk="1" hangingPunct="1"/>
            <a:r>
              <a:rPr lang="pt-BR" altLang="pt-BR" dirty="0"/>
              <a:t>e-mail: </a:t>
            </a:r>
            <a:r>
              <a:rPr lang="pt-BR" altLang="pt-BR" dirty="0">
                <a:hlinkClick r:id="rId2"/>
              </a:rPr>
              <a:t>andreia.bertasso2@etec.sp.gov.br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B1363BD-7EEC-5E53-1162-FABED0C2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EF03730-8F00-8112-DEEC-027B87C8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projeto (Visual Studio)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03C6B1-12E2-33DE-7057-89404E66E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76" y="1351462"/>
            <a:ext cx="10128448" cy="534989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F2A9D0A-89CA-4929-34B4-238965927570}"/>
              </a:ext>
            </a:extLst>
          </p:cNvPr>
          <p:cNvCxnSpPr>
            <a:cxnSpLocks/>
          </p:cNvCxnSpPr>
          <p:nvPr/>
        </p:nvCxnSpPr>
        <p:spPr>
          <a:xfrm flipH="1">
            <a:off x="2639616" y="4077072"/>
            <a:ext cx="20882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5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7D09E7E-B33E-B0F5-0410-449E3FB6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será inserido entre as chaves mais internas;</a:t>
            </a:r>
          </a:p>
          <a:p>
            <a:r>
              <a:rPr lang="pt-BR" dirty="0"/>
              <a:t>Nosso primeiro projeto irá realizar a leitura de dois números inteiros , calcule a soma e exiba-os.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C29643-FCF2-0AB3-42A7-88BA6C65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projeto (Visual Studio)</a:t>
            </a:r>
          </a:p>
        </p:txBody>
      </p:sp>
    </p:spTree>
    <p:extLst>
      <p:ext uri="{BB962C8B-B14F-4D97-AF65-F5344CB8AC3E}">
        <p14:creationId xmlns:p14="http://schemas.microsoft.com/office/powerpoint/2010/main" val="275636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775500B-6DC7-F858-5CF1-625F3389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4D851EB-063F-791C-69CC-4E9E1744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projeto (Visual Studio)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E13B18-3ADC-2BFA-5646-80EC3956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1" y="1447998"/>
            <a:ext cx="8419641" cy="440589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286F8BF-2FDD-A942-007C-1EB9C5DD296F}"/>
              </a:ext>
            </a:extLst>
          </p:cNvPr>
          <p:cNvCxnSpPr>
            <a:cxnSpLocks/>
          </p:cNvCxnSpPr>
          <p:nvPr/>
        </p:nvCxnSpPr>
        <p:spPr>
          <a:xfrm flipH="1">
            <a:off x="4295800" y="2492896"/>
            <a:ext cx="12241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F104AB-E03E-EF19-49F6-8F3C7272E40A}"/>
              </a:ext>
            </a:extLst>
          </p:cNvPr>
          <p:cNvSpPr txBox="1"/>
          <p:nvPr/>
        </p:nvSpPr>
        <p:spPr>
          <a:xfrm>
            <a:off x="5760281" y="2262063"/>
            <a:ext cx="5833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É necessário declarar as variáveis e o seu tipo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4C40355-3871-B4B1-BBC8-467BF29DE032}"/>
              </a:ext>
            </a:extLst>
          </p:cNvPr>
          <p:cNvCxnSpPr>
            <a:cxnSpLocks/>
          </p:cNvCxnSpPr>
          <p:nvPr/>
        </p:nvCxnSpPr>
        <p:spPr>
          <a:xfrm flipH="1">
            <a:off x="7404912" y="2852936"/>
            <a:ext cx="9233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50F528-2E94-B57A-BE44-B15D4595320D}"/>
              </a:ext>
            </a:extLst>
          </p:cNvPr>
          <p:cNvSpPr txBox="1"/>
          <p:nvPr/>
        </p:nvSpPr>
        <p:spPr>
          <a:xfrm>
            <a:off x="8256240" y="2607295"/>
            <a:ext cx="3835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Exibe uma mensagem na tela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A9E87D-27A9-B621-CF8C-AAFBB9947C86}"/>
              </a:ext>
            </a:extLst>
          </p:cNvPr>
          <p:cNvSpPr/>
          <p:nvPr/>
        </p:nvSpPr>
        <p:spPr>
          <a:xfrm>
            <a:off x="1631504" y="3096579"/>
            <a:ext cx="15841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8AF7B59-D8A8-1DC8-0148-6A5E3606FB17}"/>
              </a:ext>
            </a:extLst>
          </p:cNvPr>
          <p:cNvSpPr txBox="1"/>
          <p:nvPr/>
        </p:nvSpPr>
        <p:spPr>
          <a:xfrm>
            <a:off x="1104600" y="5506537"/>
            <a:ext cx="2831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Converte para inteiro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0643644-8946-283E-3DDA-F3FBDE36BA89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423592" y="3456619"/>
            <a:ext cx="0" cy="20775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788FBA12-F12D-5EE0-31A5-E4ADD6EB7CD8}"/>
              </a:ext>
            </a:extLst>
          </p:cNvPr>
          <p:cNvSpPr/>
          <p:nvPr/>
        </p:nvSpPr>
        <p:spPr>
          <a:xfrm>
            <a:off x="3353492" y="3068959"/>
            <a:ext cx="3174556" cy="387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6815100-9B21-B99A-F85F-A0A71548875C}"/>
              </a:ext>
            </a:extLst>
          </p:cNvPr>
          <p:cNvCxnSpPr>
            <a:cxnSpLocks/>
          </p:cNvCxnSpPr>
          <p:nvPr/>
        </p:nvCxnSpPr>
        <p:spPr>
          <a:xfrm flipH="1">
            <a:off x="6744072" y="3244344"/>
            <a:ext cx="5760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5CEC08-2B83-20E8-E356-B246AC7767C4}"/>
              </a:ext>
            </a:extLst>
          </p:cNvPr>
          <p:cNvSpPr txBox="1"/>
          <p:nvPr/>
        </p:nvSpPr>
        <p:spPr>
          <a:xfrm>
            <a:off x="7248128" y="3039343"/>
            <a:ext cx="4945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 Salva o que foi digitado na variável n1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025152B-A15A-CCF9-B699-6A9BCAEC5E3D}"/>
              </a:ext>
            </a:extLst>
          </p:cNvPr>
          <p:cNvCxnSpPr>
            <a:cxnSpLocks/>
          </p:cNvCxnSpPr>
          <p:nvPr/>
        </p:nvCxnSpPr>
        <p:spPr>
          <a:xfrm flipH="1">
            <a:off x="4295800" y="5240248"/>
            <a:ext cx="5760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C74928B-11B7-6743-0ABE-3A4B94E0ADFB}"/>
              </a:ext>
            </a:extLst>
          </p:cNvPr>
          <p:cNvSpPr txBox="1"/>
          <p:nvPr/>
        </p:nvSpPr>
        <p:spPr>
          <a:xfrm>
            <a:off x="4799856" y="5035247"/>
            <a:ext cx="5983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 É necessário apertar uma tecla para continuar</a:t>
            </a:r>
          </a:p>
        </p:txBody>
      </p:sp>
    </p:spTree>
    <p:extLst>
      <p:ext uri="{BB962C8B-B14F-4D97-AF65-F5344CB8AC3E}">
        <p14:creationId xmlns:p14="http://schemas.microsoft.com/office/powerpoint/2010/main" val="208495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D3240A7-AAFA-F007-D5BB-03853E22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projeto (Visual Studio)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A2CBAD1-D2E9-E40D-A64F-8C2D485FF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35" y="1351462"/>
            <a:ext cx="7568379" cy="39604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D57C2D8-B15D-C432-5AF9-3311A969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456" y="4553744"/>
            <a:ext cx="616479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3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5F079E2-6BBA-98FB-B634-E360824B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Leia o lado do quadrado e calcule o perímetro e a área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361231-88CE-E692-F895-C3F3F2DB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B9DC7B-30CD-2AA3-560F-B116088D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053600"/>
            <a:ext cx="7030431" cy="44392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18D832-5536-38DD-04EC-7A6FA954F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207" y="3327096"/>
            <a:ext cx="44386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8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2EB65F1-0E3A-A781-494B-941A2AA8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Leia 3 números inteiros calcule e mostre a média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42C802D-AC39-CC50-F01F-C3E4190F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E4D8E9-22AA-CA8D-0D03-348B170B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549"/>
          <a:stretch>
            <a:fillRect/>
          </a:stretch>
        </p:blipFill>
        <p:spPr>
          <a:xfrm>
            <a:off x="7248128" y="3418706"/>
            <a:ext cx="4610100" cy="15224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490E627-B8E3-AB58-C358-6988E708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007934"/>
            <a:ext cx="4629796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5247BD6-5A3D-D069-6EDC-56772FF6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final de cada comando utilizamos ponto-e-vírgula (;) ;</a:t>
            </a:r>
          </a:p>
          <a:p>
            <a:r>
              <a:rPr lang="pt-BR" dirty="0"/>
              <a:t>Quando necessário executar um bloco de comandos utilizamos as chaves {     };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28CC70-2BE4-4286-0402-3A38C8C2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Importante</a:t>
            </a:r>
          </a:p>
        </p:txBody>
      </p:sp>
    </p:spTree>
    <p:extLst>
      <p:ext uri="{BB962C8B-B14F-4D97-AF65-F5344CB8AC3E}">
        <p14:creationId xmlns:p14="http://schemas.microsoft.com/office/powerpoint/2010/main" val="318592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BB11D7D-86DE-DC16-D8CF-0B162A9E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Sabendo que a formula para calcular a área de uma circunferência é A=3,14*(R*R), elabore um programa em C# que leia o valor do raio da circunferência, calcule a área e exiba o resultado para o usuário.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Elabore um programa em C# capaz de resolver o cálculo da área de um trapézio qualquer. Lembrando que: Área do trapézio = (Base Maior + Base Menor) x Atura / 2. Receba como dados de entrada Base Maior, Base Menor e Altura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Elabore um programa em C# que leia a altura e o peso de uma pessoa e calcule o Índice de Massa Corporal, sendo que IMC = peso / (altura*altura)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Uma fábrica de camisetas produz os tamanhos pequeno, médio e grande, cada uma sendo vendida respectivamente por 30, 32 e 35 reais. Construa um programa em que o usuário forneça a quantidade de camisetas pequenas, médias e grandes referentes a uma venda, e o programa calcule o valor da venda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81E61D7-1CF0-38A6-A6A5-65A6469B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48357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AA3618D-1A1B-6A36-0727-015EF8CE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https://dotnet.microsoft.com/en-us/languages/csharp</a:t>
            </a:r>
            <a:endParaRPr lang="pt-BR" dirty="0"/>
          </a:p>
          <a:p>
            <a:r>
              <a:rPr lang="pt-BR" dirty="0"/>
              <a:t>https://visualstudio.microsoft.com/pt-br/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45DDF1F-8347-7C75-7FCD-6DCA6994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12016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924296E-D00B-B27F-E7A5-072A4EBD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Lê-se "C </a:t>
            </a:r>
            <a:r>
              <a:rPr lang="pt-BR" dirty="0" err="1"/>
              <a:t>sharp</a:t>
            </a:r>
            <a:r>
              <a:rPr lang="pt-BR" dirty="0"/>
              <a:t>;</a:t>
            </a:r>
          </a:p>
          <a:p>
            <a:r>
              <a:rPr lang="pt-BR" dirty="0"/>
              <a:t>Criada por Anders </a:t>
            </a:r>
            <a:r>
              <a:rPr lang="pt-BR" dirty="0" err="1"/>
              <a:t>Hejlsberg</a:t>
            </a:r>
            <a:r>
              <a:rPr lang="pt-BR" dirty="0"/>
              <a:t> e sua equipe na Microsoft e lançada pela primeira vez em 2000, como parte da plataforma .NET. </a:t>
            </a:r>
          </a:p>
          <a:p>
            <a:r>
              <a:rPr lang="pt-BR" dirty="0"/>
              <a:t>C# é uma linguagem de programação moderna , inovadora , de código aberto e orientada a objetos e multiplataforma; 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F75053-78F4-1BAF-B8DA-172FCB8A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335022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55F44-FDDF-D798-C10C-596B60E0B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FD2F489-1795-2E22-1CD9-418B4339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Está entre as cinco principais linguagens de programação mais utilizadas;</a:t>
            </a:r>
          </a:p>
          <a:p>
            <a:r>
              <a:rPr lang="pt-BR" dirty="0"/>
              <a:t>Utilizada para o desenvolvimento de aplicações de diversos tipos, desde aplicativos de desktop e web até jogos e aplicações para dispositivos móveis e IoT. 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0CD96F3-6FED-5018-6EC8-DE281AD9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256033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4EFC9E2-FA71-C0E6-D918-912DDE62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desenvolver programas em linguagem C# utilizamos uma das </a:t>
            </a:r>
            <a:r>
              <a:rPr lang="pt-BR" dirty="0" err="1"/>
              <a:t>IDEs</a:t>
            </a:r>
            <a:r>
              <a:rPr lang="pt-BR" dirty="0"/>
              <a:t> (Ambiente de Desenvolvimento Integrado):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6D0AF8-BA3E-5AAB-7A50-3A502965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47C7-B870-594F-367E-5BFB97E1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806" y="2304068"/>
            <a:ext cx="2105319" cy="21720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8472BD-6EAB-3051-65C6-B8AD7732F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98" y="2290604"/>
            <a:ext cx="2896004" cy="22101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C114BE4-9B41-7F8E-7DCA-436A2F12F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93" y="2357288"/>
            <a:ext cx="1771897" cy="21434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22C5D77-7D9B-EDA4-E250-22276A9B3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437" y="4572482"/>
            <a:ext cx="2372056" cy="21910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C15299C-EBE1-C4DA-A8D9-099BF093C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683" y="4743956"/>
            <a:ext cx="1314633" cy="201958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A9A0A78-36EA-8F35-312A-D6882952B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066" y="4758246"/>
            <a:ext cx="142894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A22069E-670A-C207-CA94-DDBCF749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Utilizaremos o Visual Studio para aprender a linguagem C#;</a:t>
            </a:r>
          </a:p>
          <a:p>
            <a:r>
              <a:rPr lang="pt-BR" dirty="0"/>
              <a:t>Entre no site oficial e baixe a IDE;</a:t>
            </a:r>
          </a:p>
          <a:p>
            <a:r>
              <a:rPr lang="pt-BR" dirty="0">
                <a:hlinkClick r:id="rId2"/>
              </a:rPr>
              <a:t>https://visualstudio.microsoft.com/pt-br/thank-you-downloading-visual-studio/?sku=Community&amp;channel=Release&amp;version=VS2022&amp;source=VSLandingPage&amp;cid=2030&amp;passive=false</a:t>
            </a:r>
            <a:endParaRPr lang="pt-BR" dirty="0"/>
          </a:p>
          <a:p>
            <a:r>
              <a:rPr lang="pt-BR" dirty="0"/>
              <a:t>Após instalar, na ferramenta é necessário instalar . NET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6B952F-20D3-1326-64C3-36471CC5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263707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90FEFFD-E8BC-6B5B-35DB-86F0585D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Criar um projeto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F73E0C4-7811-8853-D6A9-4AE17BF6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projeto (Visual Studio)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D4CBF6-74DC-4E8C-2995-BD356319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595"/>
          <a:stretch>
            <a:fillRect/>
          </a:stretch>
        </p:blipFill>
        <p:spPr>
          <a:xfrm>
            <a:off x="1464803" y="1713334"/>
            <a:ext cx="9888997" cy="419098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AAF3712-89CC-E5A0-6899-E8F8853557ED}"/>
              </a:ext>
            </a:extLst>
          </p:cNvPr>
          <p:cNvSpPr/>
          <p:nvPr/>
        </p:nvSpPr>
        <p:spPr>
          <a:xfrm>
            <a:off x="8542228" y="4797152"/>
            <a:ext cx="2522324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16C8135-2680-D372-335B-F6626E350BB4}"/>
              </a:ext>
            </a:extLst>
          </p:cNvPr>
          <p:cNvSpPr/>
          <p:nvPr/>
        </p:nvSpPr>
        <p:spPr>
          <a:xfrm>
            <a:off x="7557780" y="4905164"/>
            <a:ext cx="984448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29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64FACF0-5F23-039A-6591-C9366F19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Escolha:</a:t>
            </a:r>
          </a:p>
          <a:p>
            <a:pPr lvl="1"/>
            <a:r>
              <a:rPr lang="pt-BR" dirty="0"/>
              <a:t>Todos os idiomas: C#</a:t>
            </a:r>
          </a:p>
          <a:p>
            <a:pPr lvl="1"/>
            <a:r>
              <a:rPr lang="pt-BR" dirty="0"/>
              <a:t>Todas as plataformas: Windows</a:t>
            </a:r>
          </a:p>
          <a:p>
            <a:pPr lvl="1"/>
            <a:r>
              <a:rPr lang="pt-BR" dirty="0"/>
              <a:t>Todos os tipos de projeto: Console	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1862ADA-8647-03B5-A82A-9DF7265E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projeto (Visual Studio)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597029-B193-86FD-B76D-48AE4DB28D26}"/>
              </a:ext>
            </a:extLst>
          </p:cNvPr>
          <p:cNvSpPr/>
          <p:nvPr/>
        </p:nvSpPr>
        <p:spPr>
          <a:xfrm>
            <a:off x="13152784" y="9807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2196DD-9CA7-3439-6CE4-FD5512FB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1437928"/>
            <a:ext cx="6516009" cy="10193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3ACD62B-A5E6-10B2-E800-300C71D4A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84" y="5024729"/>
            <a:ext cx="5858693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3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02D74D0-297C-3CE8-846D-8E39DC15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09" r="3984"/>
          <a:stretch>
            <a:fillRect/>
          </a:stretch>
        </p:blipFill>
        <p:spPr>
          <a:xfrm>
            <a:off x="119336" y="1351462"/>
            <a:ext cx="9649072" cy="4743857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18A7426-0527-2062-E1E4-C0EDA439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projeto (Visual Studio)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F51B4650-4A52-7356-3081-68FCBFC37094}"/>
              </a:ext>
            </a:extLst>
          </p:cNvPr>
          <p:cNvSpPr/>
          <p:nvPr/>
        </p:nvSpPr>
        <p:spPr>
          <a:xfrm rot="5400000">
            <a:off x="5643223" y="2297600"/>
            <a:ext cx="401497" cy="5040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25EB9F-374D-22F1-EB0C-75389103C346}"/>
              </a:ext>
            </a:extLst>
          </p:cNvPr>
          <p:cNvSpPr/>
          <p:nvPr/>
        </p:nvSpPr>
        <p:spPr>
          <a:xfrm>
            <a:off x="119336" y="2348880"/>
            <a:ext cx="5400600" cy="401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805268F-42E6-58F0-7BE4-A163FA92D374}"/>
              </a:ext>
            </a:extLst>
          </p:cNvPr>
          <p:cNvSpPr/>
          <p:nvPr/>
        </p:nvSpPr>
        <p:spPr>
          <a:xfrm>
            <a:off x="191344" y="3830966"/>
            <a:ext cx="9366437" cy="94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57C60F24-E1B2-06E0-0D5C-E6F572E4E7B2}"/>
              </a:ext>
            </a:extLst>
          </p:cNvPr>
          <p:cNvSpPr/>
          <p:nvPr/>
        </p:nvSpPr>
        <p:spPr>
          <a:xfrm rot="5400000">
            <a:off x="9596238" y="4051325"/>
            <a:ext cx="401497" cy="5040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A317E2-23C1-B706-ECD9-FA986E9A4DC6}"/>
              </a:ext>
            </a:extLst>
          </p:cNvPr>
          <p:cNvSpPr txBox="1"/>
          <p:nvPr/>
        </p:nvSpPr>
        <p:spPr>
          <a:xfrm>
            <a:off x="10139772" y="3830966"/>
            <a:ext cx="1860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 essa opção e clique em Próximo</a:t>
            </a:r>
          </a:p>
        </p:txBody>
      </p:sp>
    </p:spTree>
    <p:extLst>
      <p:ext uri="{BB962C8B-B14F-4D97-AF65-F5344CB8AC3E}">
        <p14:creationId xmlns:p14="http://schemas.microsoft.com/office/powerpoint/2010/main" val="83315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DF3F539-BE86-E165-D0C6-2371B9A1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Coloque Nome do projeto e selecione a pasta para salvar;</a:t>
            </a:r>
          </a:p>
          <a:p>
            <a:r>
              <a:rPr lang="pt-BR" dirty="0"/>
              <a:t>Clique em Criar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DC7128-699C-2BD6-B20A-D6486536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projeto (Visual Studio)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859A186-98B3-3B3D-5655-97ACD9C0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2388033"/>
            <a:ext cx="6068272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78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Etec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tec" id="{4EB83B58-F56B-48DC-9A08-F69CF8DD0F78}" vid="{EB401773-E366-41E9-8781-7557DED2A8C3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A1A33C78CC341B71D1B81223A8B9B" ma:contentTypeVersion="0" ma:contentTypeDescription="Crie um novo documento." ma:contentTypeScope="" ma:versionID="a7a7802b580d13527f337e576e80b4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A91B79-976D-44F8-893D-B57D26655DE6}"/>
</file>

<file path=customXml/itemProps2.xml><?xml version="1.0" encoding="utf-8"?>
<ds:datastoreItem xmlns:ds="http://schemas.openxmlformats.org/officeDocument/2006/customXml" ds:itemID="{9554957C-99D8-4C01-BB8C-9F1D1F9AF1C4}"/>
</file>

<file path=customXml/itemProps3.xml><?xml version="1.0" encoding="utf-8"?>
<ds:datastoreItem xmlns:ds="http://schemas.openxmlformats.org/officeDocument/2006/customXml" ds:itemID="{615DB2D7-86D9-4ED3-B3CD-B1A283AC8ADB}"/>
</file>

<file path=docProps/app.xml><?xml version="1.0" encoding="utf-8"?>
<Properties xmlns="http://schemas.openxmlformats.org/officeDocument/2006/extended-properties" xmlns:vt="http://schemas.openxmlformats.org/officeDocument/2006/docPropsVTypes">
  <Template>Tema Etec</Template>
  <TotalTime>3491</TotalTime>
  <Words>615</Words>
  <Application>Microsoft Office PowerPoint</Application>
  <PresentationFormat>Widescreen</PresentationFormat>
  <Paragraphs>62</Paragraphs>
  <Slides>18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Tema Etec</vt:lpstr>
      <vt:lpstr>Linguagem C#</vt:lpstr>
      <vt:lpstr>Definição</vt:lpstr>
      <vt:lpstr>Definição</vt:lpstr>
      <vt:lpstr>IDE</vt:lpstr>
      <vt:lpstr>Visual Studio</vt:lpstr>
      <vt:lpstr>Primeiro projeto (Visual Studio)</vt:lpstr>
      <vt:lpstr>Primeiro projeto (Visual Studio)</vt:lpstr>
      <vt:lpstr>Primeiro projeto (Visual Studio)</vt:lpstr>
      <vt:lpstr>Primeiro projeto (Visual Studio)</vt:lpstr>
      <vt:lpstr>Primeiro projeto (Visual Studio)</vt:lpstr>
      <vt:lpstr>Primeiro projeto (Visual Studio)</vt:lpstr>
      <vt:lpstr>Primeiro projeto (Visual Studio)</vt:lpstr>
      <vt:lpstr>Primeiro projeto (Visual Studio)</vt:lpstr>
      <vt:lpstr>Exemplo 1</vt:lpstr>
      <vt:lpstr>Exemplo 2</vt:lpstr>
      <vt:lpstr>Importante</vt:lpstr>
      <vt:lpstr>Exercícios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Tecnológicas</dc:title>
  <dc:creator>Andréia Salmazo Bertasso</dc:creator>
  <cp:lastModifiedBy>ANDREIA SALMAZO BERTASSO</cp:lastModifiedBy>
  <cp:revision>117</cp:revision>
  <dcterms:created xsi:type="dcterms:W3CDTF">2009-09-03T18:47:36Z</dcterms:created>
  <dcterms:modified xsi:type="dcterms:W3CDTF">2025-07-28T21:10:19Z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0x010100BDCA1A33C78CC341B71D1B81223A8B9B</vt:lpwstr>
  </property>
</Properties>
</file>