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ppt/changesInfos/changesInfo1.xml" ContentType="application/vnd.ms-powerpoint.changesinfo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4"/>
  </p:notesMasterIdLst>
  <p:sldIdLst>
    <p:sldId id="270" r:id="rId2"/>
    <p:sldId id="318" r:id="rId3"/>
    <p:sldId id="319" r:id="rId4"/>
    <p:sldId id="335" r:id="rId5"/>
    <p:sldId id="320" r:id="rId6"/>
    <p:sldId id="321" r:id="rId7"/>
    <p:sldId id="324" r:id="rId8"/>
    <p:sldId id="331" r:id="rId9"/>
    <p:sldId id="328" r:id="rId10"/>
    <p:sldId id="332" r:id="rId11"/>
    <p:sldId id="336" r:id="rId12"/>
    <p:sldId id="33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716796-0686-4BBC-805C-EA8DA4D0674D}" v="33" dt="2022-06-27T10:23:42.5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996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ia Salmazo Bertasso" userId="1e856251fa9cee70" providerId="LiveId" clId="{0E716796-0686-4BBC-805C-EA8DA4D0674D}"/>
    <pc:docChg chg="undo custSel addSld delSld modSld">
      <pc:chgData name="Andréia Salmazo Bertasso" userId="1e856251fa9cee70" providerId="LiveId" clId="{0E716796-0686-4BBC-805C-EA8DA4D0674D}" dt="2022-06-27T12:37:16.372" v="2855" actId="20577"/>
      <pc:docMkLst>
        <pc:docMk/>
      </pc:docMkLst>
      <pc:sldChg chg="modSp mod">
        <pc:chgData name="Andréia Salmazo Bertasso" userId="1e856251fa9cee70" providerId="LiveId" clId="{0E716796-0686-4BBC-805C-EA8DA4D0674D}" dt="2022-06-27T10:06:38.866" v="9" actId="20577"/>
        <pc:sldMkLst>
          <pc:docMk/>
          <pc:sldMk cId="0" sldId="270"/>
        </pc:sldMkLst>
        <pc:spChg chg="mod">
          <ac:chgData name="Andréia Salmazo Bertasso" userId="1e856251fa9cee70" providerId="LiveId" clId="{0E716796-0686-4BBC-805C-EA8DA4D0674D}" dt="2022-06-27T10:06:38.866" v="9" actId="20577"/>
          <ac:spMkLst>
            <pc:docMk/>
            <pc:sldMk cId="0" sldId="270"/>
            <ac:spMk id="2050" creationId="{00000000-0000-0000-0000-000000000000}"/>
          </ac:spMkLst>
        </pc:spChg>
      </pc:sldChg>
      <pc:sldChg chg="modSp mod">
        <pc:chgData name="Andréia Salmazo Bertasso" userId="1e856251fa9cee70" providerId="LiveId" clId="{0E716796-0686-4BBC-805C-EA8DA4D0674D}" dt="2022-06-27T10:17:48.700" v="108" actId="20577"/>
        <pc:sldMkLst>
          <pc:docMk/>
          <pc:sldMk cId="3359080675" sldId="318"/>
        </pc:sldMkLst>
        <pc:spChg chg="mod">
          <ac:chgData name="Andréia Salmazo Bertasso" userId="1e856251fa9cee70" providerId="LiveId" clId="{0E716796-0686-4BBC-805C-EA8DA4D0674D}" dt="2022-06-27T10:17:48.700" v="108" actId="20577"/>
          <ac:spMkLst>
            <pc:docMk/>
            <pc:sldMk cId="3359080675" sldId="318"/>
            <ac:spMk id="3" creationId="{FA924B17-3C69-4C12-AEEE-98C7527E4503}"/>
          </ac:spMkLst>
        </pc:spChg>
      </pc:sldChg>
      <pc:sldChg chg="addSp delSp modSp mod">
        <pc:chgData name="Andréia Salmazo Bertasso" userId="1e856251fa9cee70" providerId="LiveId" clId="{0E716796-0686-4BBC-805C-EA8DA4D0674D}" dt="2022-06-27T10:20:41.707" v="201" actId="20577"/>
        <pc:sldMkLst>
          <pc:docMk/>
          <pc:sldMk cId="2153934257" sldId="319"/>
        </pc:sldMkLst>
        <pc:spChg chg="mod">
          <ac:chgData name="Andréia Salmazo Bertasso" userId="1e856251fa9cee70" providerId="LiveId" clId="{0E716796-0686-4BBC-805C-EA8DA4D0674D}" dt="2022-06-27T10:19:36.176" v="146" actId="20577"/>
          <ac:spMkLst>
            <pc:docMk/>
            <pc:sldMk cId="2153934257" sldId="319"/>
            <ac:spMk id="2" creationId="{97789937-5E6A-4BD1-B611-39C59D85CFC8}"/>
          </ac:spMkLst>
        </pc:spChg>
        <pc:spChg chg="mod">
          <ac:chgData name="Andréia Salmazo Bertasso" userId="1e856251fa9cee70" providerId="LiveId" clId="{0E716796-0686-4BBC-805C-EA8DA4D0674D}" dt="2022-06-27T10:20:18.920" v="159" actId="1076"/>
          <ac:spMkLst>
            <pc:docMk/>
            <pc:sldMk cId="2153934257" sldId="319"/>
            <ac:spMk id="3" creationId="{ACFAAE66-61AA-4709-9392-0913E8BB2107}"/>
          </ac:spMkLst>
        </pc:spChg>
        <pc:spChg chg="del mod">
          <ac:chgData name="Andréia Salmazo Bertasso" userId="1e856251fa9cee70" providerId="LiveId" clId="{0E716796-0686-4BBC-805C-EA8DA4D0674D}" dt="2022-06-27T10:19:51.039" v="149" actId="21"/>
          <ac:spMkLst>
            <pc:docMk/>
            <pc:sldMk cId="2153934257" sldId="319"/>
            <ac:spMk id="4" creationId="{389742AD-24E2-44BE-AF63-4F814E635A8A}"/>
          </ac:spMkLst>
        </pc:spChg>
        <pc:spChg chg="del mod">
          <ac:chgData name="Andréia Salmazo Bertasso" userId="1e856251fa9cee70" providerId="LiveId" clId="{0E716796-0686-4BBC-805C-EA8DA4D0674D}" dt="2022-06-27T10:19:51.039" v="149" actId="21"/>
          <ac:spMkLst>
            <pc:docMk/>
            <pc:sldMk cId="2153934257" sldId="319"/>
            <ac:spMk id="5" creationId="{EF4C209F-BB2A-4B24-A1B4-601A4397FCFA}"/>
          </ac:spMkLst>
        </pc:spChg>
        <pc:spChg chg="add mod">
          <ac:chgData name="Andréia Salmazo Bertasso" userId="1e856251fa9cee70" providerId="LiveId" clId="{0E716796-0686-4BBC-805C-EA8DA4D0674D}" dt="2022-06-27T10:20:41.707" v="201" actId="20577"/>
          <ac:spMkLst>
            <pc:docMk/>
            <pc:sldMk cId="2153934257" sldId="319"/>
            <ac:spMk id="11" creationId="{6255AEFE-C236-5CA6-F7B9-1A784E9F297E}"/>
          </ac:spMkLst>
        </pc:spChg>
        <pc:grpChg chg="add del">
          <ac:chgData name="Andréia Salmazo Bertasso" userId="1e856251fa9cee70" providerId="LiveId" clId="{0E716796-0686-4BBC-805C-EA8DA4D0674D}" dt="2022-06-27T10:19:51.039" v="149" actId="21"/>
          <ac:grpSpMkLst>
            <pc:docMk/>
            <pc:sldMk cId="2153934257" sldId="319"/>
            <ac:grpSpMk id="10" creationId="{57DA90EE-E1A1-490A-8009-8BA15D490501}"/>
          </ac:grpSpMkLst>
        </pc:grpChg>
      </pc:sldChg>
      <pc:sldChg chg="add del">
        <pc:chgData name="Andréia Salmazo Bertasso" userId="1e856251fa9cee70" providerId="LiveId" clId="{0E716796-0686-4BBC-805C-EA8DA4D0674D}" dt="2022-06-27T10:24:37.042" v="314" actId="47"/>
        <pc:sldMkLst>
          <pc:docMk/>
          <pc:sldMk cId="1549450652" sldId="320"/>
        </pc:sldMkLst>
      </pc:sldChg>
      <pc:sldChg chg="modSp mod">
        <pc:chgData name="Andréia Salmazo Bertasso" userId="1e856251fa9cee70" providerId="LiveId" clId="{0E716796-0686-4BBC-805C-EA8DA4D0674D}" dt="2022-06-27T11:19:46.336" v="1540" actId="13926"/>
        <pc:sldMkLst>
          <pc:docMk/>
          <pc:sldMk cId="114622626" sldId="324"/>
        </pc:sldMkLst>
        <pc:spChg chg="mod">
          <ac:chgData name="Andréia Salmazo Bertasso" userId="1e856251fa9cee70" providerId="LiveId" clId="{0E716796-0686-4BBC-805C-EA8DA4D0674D}" dt="2022-06-27T10:32:06.144" v="864" actId="15"/>
          <ac:spMkLst>
            <pc:docMk/>
            <pc:sldMk cId="114622626" sldId="324"/>
            <ac:spMk id="3" creationId="{50237F04-D287-469E-905F-C3F574283A7B}"/>
          </ac:spMkLst>
        </pc:spChg>
        <pc:spChg chg="mod">
          <ac:chgData name="Andréia Salmazo Bertasso" userId="1e856251fa9cee70" providerId="LiveId" clId="{0E716796-0686-4BBC-805C-EA8DA4D0674D}" dt="2022-06-27T10:32:16.593" v="868" actId="1035"/>
          <ac:spMkLst>
            <pc:docMk/>
            <pc:sldMk cId="114622626" sldId="324"/>
            <ac:spMk id="6" creationId="{C2F203EF-A5FA-4160-B34A-7AEDDD3D1BE3}"/>
          </ac:spMkLst>
        </pc:spChg>
        <pc:spChg chg="mod">
          <ac:chgData name="Andréia Salmazo Bertasso" userId="1e856251fa9cee70" providerId="LiveId" clId="{0E716796-0686-4BBC-805C-EA8DA4D0674D}" dt="2022-06-27T11:19:46.336" v="1540" actId="13926"/>
          <ac:spMkLst>
            <pc:docMk/>
            <pc:sldMk cId="114622626" sldId="324"/>
            <ac:spMk id="7" creationId="{F73CB65D-34D8-40D4-8DDC-F32C7DE0B23F}"/>
          </ac:spMkLst>
        </pc:spChg>
      </pc:sldChg>
      <pc:sldChg chg="modSp mod">
        <pc:chgData name="Andréia Salmazo Bertasso" userId="1e856251fa9cee70" providerId="LiveId" clId="{0E716796-0686-4BBC-805C-EA8DA4D0674D}" dt="2022-06-27T11:15:07.398" v="1481" actId="13926"/>
        <pc:sldMkLst>
          <pc:docMk/>
          <pc:sldMk cId="149962010" sldId="328"/>
        </pc:sldMkLst>
        <pc:spChg chg="mod">
          <ac:chgData name="Andréia Salmazo Bertasso" userId="1e856251fa9cee70" providerId="LiveId" clId="{0E716796-0686-4BBC-805C-EA8DA4D0674D}" dt="2022-06-27T11:09:51.849" v="1217" actId="15"/>
          <ac:spMkLst>
            <pc:docMk/>
            <pc:sldMk cId="149962010" sldId="328"/>
            <ac:spMk id="3" creationId="{9A4D1A15-CC18-43E6-BC5E-089FA4F4CD2D}"/>
          </ac:spMkLst>
        </pc:spChg>
        <pc:spChg chg="mod">
          <ac:chgData name="Andréia Salmazo Bertasso" userId="1e856251fa9cee70" providerId="LiveId" clId="{0E716796-0686-4BBC-805C-EA8DA4D0674D}" dt="2022-06-27T11:12:43.439" v="1373" actId="1036"/>
          <ac:spMkLst>
            <pc:docMk/>
            <pc:sldMk cId="149962010" sldId="328"/>
            <ac:spMk id="6" creationId="{D79AC499-9237-45C0-97E7-54CEF7DEBED7}"/>
          </ac:spMkLst>
        </pc:spChg>
        <pc:spChg chg="mod">
          <ac:chgData name="Andréia Salmazo Bertasso" userId="1e856251fa9cee70" providerId="LiveId" clId="{0E716796-0686-4BBC-805C-EA8DA4D0674D}" dt="2022-06-27T11:15:07.398" v="1481" actId="13926"/>
          <ac:spMkLst>
            <pc:docMk/>
            <pc:sldMk cId="149962010" sldId="328"/>
            <ac:spMk id="9" creationId="{48B47E14-B2C6-4698-88BC-21469284BB3D}"/>
          </ac:spMkLst>
        </pc:spChg>
      </pc:sldChg>
      <pc:sldChg chg="del">
        <pc:chgData name="Andréia Salmazo Bertasso" userId="1e856251fa9cee70" providerId="LiveId" clId="{0E716796-0686-4BBC-805C-EA8DA4D0674D}" dt="2022-06-27T11:18:02.041" v="1485" actId="47"/>
        <pc:sldMkLst>
          <pc:docMk/>
          <pc:sldMk cId="1893419871" sldId="329"/>
        </pc:sldMkLst>
      </pc:sldChg>
      <pc:sldChg chg="del">
        <pc:chgData name="Andréia Salmazo Bertasso" userId="1e856251fa9cee70" providerId="LiveId" clId="{0E716796-0686-4BBC-805C-EA8DA4D0674D}" dt="2022-06-27T11:18:14.534" v="1486" actId="47"/>
        <pc:sldMkLst>
          <pc:docMk/>
          <pc:sldMk cId="1740897734" sldId="330"/>
        </pc:sldMkLst>
      </pc:sldChg>
      <pc:sldChg chg="addSp delSp modSp mod">
        <pc:chgData name="Andréia Salmazo Bertasso" userId="1e856251fa9cee70" providerId="LiveId" clId="{0E716796-0686-4BBC-805C-EA8DA4D0674D}" dt="2022-06-27T11:05:59.836" v="936" actId="1076"/>
        <pc:sldMkLst>
          <pc:docMk/>
          <pc:sldMk cId="1116260237" sldId="331"/>
        </pc:sldMkLst>
        <pc:picChg chg="add del mod">
          <ac:chgData name="Andréia Salmazo Bertasso" userId="1e856251fa9cee70" providerId="LiveId" clId="{0E716796-0686-4BBC-805C-EA8DA4D0674D}" dt="2022-06-27T11:03:50.031" v="888" actId="478"/>
          <ac:picMkLst>
            <pc:docMk/>
            <pc:sldMk cId="1116260237" sldId="331"/>
            <ac:picMk id="4" creationId="{B04A12C5-2DC8-8334-6281-DB405DCD6AA0}"/>
          </ac:picMkLst>
        </pc:picChg>
        <pc:picChg chg="del mod">
          <ac:chgData name="Andréia Salmazo Bertasso" userId="1e856251fa9cee70" providerId="LiveId" clId="{0E716796-0686-4BBC-805C-EA8DA4D0674D}" dt="2022-06-27T10:59:43.101" v="882" actId="478"/>
          <ac:picMkLst>
            <pc:docMk/>
            <pc:sldMk cId="1116260237" sldId="331"/>
            <ac:picMk id="5" creationId="{83B7A582-7179-434E-8AEA-F68C0B3F2AEB}"/>
          </ac:picMkLst>
        </pc:picChg>
        <pc:picChg chg="add mod">
          <ac:chgData name="Andréia Salmazo Bertasso" userId="1e856251fa9cee70" providerId="LiveId" clId="{0E716796-0686-4BBC-805C-EA8DA4D0674D}" dt="2022-06-27T11:04:43.444" v="934" actId="1038"/>
          <ac:picMkLst>
            <pc:docMk/>
            <pc:sldMk cId="1116260237" sldId="331"/>
            <ac:picMk id="7" creationId="{07DA0E0B-CD37-633E-B479-609D51D8D934}"/>
          </ac:picMkLst>
        </pc:picChg>
        <pc:picChg chg="del mod">
          <ac:chgData name="Andréia Salmazo Bertasso" userId="1e856251fa9cee70" providerId="LiveId" clId="{0E716796-0686-4BBC-805C-EA8DA4D0674D}" dt="2022-06-27T11:00:22.475" v="886" actId="478"/>
          <ac:picMkLst>
            <pc:docMk/>
            <pc:sldMk cId="1116260237" sldId="331"/>
            <ac:picMk id="9" creationId="{E542DAF6-838A-4509-A68B-A0947D520FFC}"/>
          </ac:picMkLst>
        </pc:picChg>
        <pc:picChg chg="add mod">
          <ac:chgData name="Andréia Salmazo Bertasso" userId="1e856251fa9cee70" providerId="LiveId" clId="{0E716796-0686-4BBC-805C-EA8DA4D0674D}" dt="2022-06-27T11:05:59.836" v="936" actId="1076"/>
          <ac:picMkLst>
            <pc:docMk/>
            <pc:sldMk cId="1116260237" sldId="331"/>
            <ac:picMk id="10" creationId="{6AC35EB9-9F5D-3649-67D8-3BBC4C1ED767}"/>
          </ac:picMkLst>
        </pc:picChg>
      </pc:sldChg>
      <pc:sldChg chg="addSp delSp modSp mod">
        <pc:chgData name="Andréia Salmazo Bertasso" userId="1e856251fa9cee70" providerId="LiveId" clId="{0E716796-0686-4BBC-805C-EA8DA4D0674D}" dt="2022-06-27T11:26:21.845" v="1545" actId="1076"/>
        <pc:sldMkLst>
          <pc:docMk/>
          <pc:sldMk cId="1754938760" sldId="332"/>
        </pc:sldMkLst>
        <pc:picChg chg="add mod">
          <ac:chgData name="Andréia Salmazo Bertasso" userId="1e856251fa9cee70" providerId="LiveId" clId="{0E716796-0686-4BBC-805C-EA8DA4D0674D}" dt="2022-06-27T11:26:21.845" v="1545" actId="1076"/>
          <ac:picMkLst>
            <pc:docMk/>
            <pc:sldMk cId="1754938760" sldId="332"/>
            <ac:picMk id="4" creationId="{805C677A-4E9D-A1E4-AC98-F9BC3E8EE314}"/>
          </ac:picMkLst>
        </pc:picChg>
        <pc:picChg chg="del">
          <ac:chgData name="Andréia Salmazo Bertasso" userId="1e856251fa9cee70" providerId="LiveId" clId="{0E716796-0686-4BBC-805C-EA8DA4D0674D}" dt="2022-06-27T11:17:46.706" v="1482" actId="478"/>
          <ac:picMkLst>
            <pc:docMk/>
            <pc:sldMk cId="1754938760" sldId="332"/>
            <ac:picMk id="5" creationId="{AECBF431-E8F0-42D6-8C85-A4AC01B2848C}"/>
          </ac:picMkLst>
        </pc:picChg>
        <pc:picChg chg="add mod">
          <ac:chgData name="Andréia Salmazo Bertasso" userId="1e856251fa9cee70" providerId="LiveId" clId="{0E716796-0686-4BBC-805C-EA8DA4D0674D}" dt="2022-06-27T11:26:19.765" v="1544" actId="1076"/>
          <ac:picMkLst>
            <pc:docMk/>
            <pc:sldMk cId="1754938760" sldId="332"/>
            <ac:picMk id="7" creationId="{274B5AC1-BFA2-AC1D-6DC6-A37B217EAB12}"/>
          </ac:picMkLst>
        </pc:picChg>
      </pc:sldChg>
      <pc:sldChg chg="del">
        <pc:chgData name="Andréia Salmazo Bertasso" userId="1e856251fa9cee70" providerId="LiveId" clId="{0E716796-0686-4BBC-805C-EA8DA4D0674D}" dt="2022-06-27T11:17:51.672" v="1483" actId="47"/>
        <pc:sldMkLst>
          <pc:docMk/>
          <pc:sldMk cId="2688311987" sldId="333"/>
        </pc:sldMkLst>
      </pc:sldChg>
      <pc:sldChg chg="del">
        <pc:chgData name="Andréia Salmazo Bertasso" userId="1e856251fa9cee70" providerId="LiveId" clId="{0E716796-0686-4BBC-805C-EA8DA4D0674D}" dt="2022-06-27T11:17:57.700" v="1484" actId="47"/>
        <pc:sldMkLst>
          <pc:docMk/>
          <pc:sldMk cId="609967199" sldId="334"/>
        </pc:sldMkLst>
      </pc:sldChg>
      <pc:sldChg chg="addSp delSp modSp new mod">
        <pc:chgData name="Andréia Salmazo Bertasso" userId="1e856251fa9cee70" providerId="LiveId" clId="{0E716796-0686-4BBC-805C-EA8DA4D0674D}" dt="2022-06-27T10:24:10.733" v="312" actId="1076"/>
        <pc:sldMkLst>
          <pc:docMk/>
          <pc:sldMk cId="2923485581" sldId="335"/>
        </pc:sldMkLst>
        <pc:spChg chg="del mod">
          <ac:chgData name="Andréia Salmazo Bertasso" userId="1e856251fa9cee70" providerId="LiveId" clId="{0E716796-0686-4BBC-805C-EA8DA4D0674D}" dt="2022-06-27T10:19:44.649" v="148"/>
          <ac:spMkLst>
            <pc:docMk/>
            <pc:sldMk cId="2923485581" sldId="335"/>
            <ac:spMk id="2" creationId="{17A13A10-2F62-A1C4-098E-CD4981C1506F}"/>
          </ac:spMkLst>
        </pc:spChg>
        <pc:spChg chg="del mod">
          <ac:chgData name="Andréia Salmazo Bertasso" userId="1e856251fa9cee70" providerId="LiveId" clId="{0E716796-0686-4BBC-805C-EA8DA4D0674D}" dt="2022-06-27T10:20:01.347" v="153" actId="478"/>
          <ac:spMkLst>
            <pc:docMk/>
            <pc:sldMk cId="2923485581" sldId="335"/>
            <ac:spMk id="3" creationId="{1D029CDE-A802-CDA4-5564-0EB3E20C46A6}"/>
          </ac:spMkLst>
        </pc:spChg>
        <pc:spChg chg="add mod">
          <ac:chgData name="Andréia Salmazo Bertasso" userId="1e856251fa9cee70" providerId="LiveId" clId="{0E716796-0686-4BBC-805C-EA8DA4D0674D}" dt="2022-06-27T10:24:10.733" v="312" actId="1076"/>
          <ac:spMkLst>
            <pc:docMk/>
            <pc:sldMk cId="2923485581" sldId="335"/>
            <ac:spMk id="4" creationId="{94341F67-B217-11A6-B0BC-D36ACD1C79F1}"/>
          </ac:spMkLst>
        </pc:spChg>
        <pc:spChg chg="add del mod">
          <ac:chgData name="Andréia Salmazo Bertasso" userId="1e856251fa9cee70" providerId="LiveId" clId="{0E716796-0686-4BBC-805C-EA8DA4D0674D}" dt="2022-06-27T10:20:11.677" v="156" actId="21"/>
          <ac:spMkLst>
            <pc:docMk/>
            <pc:sldMk cId="2923485581" sldId="335"/>
            <ac:spMk id="5" creationId="{2E8E69AB-4259-A1BA-5A1F-7D1309DD57EB}"/>
          </ac:spMkLst>
        </pc:spChg>
        <pc:spChg chg="add mod">
          <ac:chgData name="Andréia Salmazo Bertasso" userId="1e856251fa9cee70" providerId="LiveId" clId="{0E716796-0686-4BBC-805C-EA8DA4D0674D}" dt="2022-06-27T10:23:46.800" v="311" actId="1037"/>
          <ac:spMkLst>
            <pc:docMk/>
            <pc:sldMk cId="2923485581" sldId="335"/>
            <ac:spMk id="6" creationId="{485C8ABD-5328-56C8-8FAA-70F9C55B66D0}"/>
          </ac:spMkLst>
        </pc:spChg>
        <pc:spChg chg="mod topLvl">
          <ac:chgData name="Andréia Salmazo Bertasso" userId="1e856251fa9cee70" providerId="LiveId" clId="{0E716796-0686-4BBC-805C-EA8DA4D0674D}" dt="2022-06-27T10:23:42.517" v="310" actId="1037"/>
          <ac:spMkLst>
            <pc:docMk/>
            <pc:sldMk cId="2923485581" sldId="335"/>
            <ac:spMk id="8" creationId="{B99516EE-5F9F-515C-D1E3-140F43E0C922}"/>
          </ac:spMkLst>
        </pc:spChg>
        <pc:grpChg chg="add del mod">
          <ac:chgData name="Andréia Salmazo Bertasso" userId="1e856251fa9cee70" providerId="LiveId" clId="{0E716796-0686-4BBC-805C-EA8DA4D0674D}" dt="2022-06-27T10:23:14.575" v="281" actId="165"/>
          <ac:grpSpMkLst>
            <pc:docMk/>
            <pc:sldMk cId="2923485581" sldId="335"/>
            <ac:grpSpMk id="7" creationId="{30341BC4-88E6-A549-FA13-FD2B14F81B62}"/>
          </ac:grpSpMkLst>
        </pc:grpChg>
        <pc:grpChg chg="add mod">
          <ac:chgData name="Andréia Salmazo Bertasso" userId="1e856251fa9cee70" providerId="LiveId" clId="{0E716796-0686-4BBC-805C-EA8DA4D0674D}" dt="2022-06-27T10:23:42.517" v="310" actId="1037"/>
          <ac:grpSpMkLst>
            <pc:docMk/>
            <pc:sldMk cId="2923485581" sldId="335"/>
            <ac:grpSpMk id="10" creationId="{E080C0A0-1145-177D-A7B1-1B8E05E3DE13}"/>
          </ac:grpSpMkLst>
        </pc:grpChg>
        <pc:picChg chg="del mod topLvl">
          <ac:chgData name="Andréia Salmazo Bertasso" userId="1e856251fa9cee70" providerId="LiveId" clId="{0E716796-0686-4BBC-805C-EA8DA4D0674D}" dt="2022-06-27T10:23:22.023" v="283" actId="478"/>
          <ac:picMkLst>
            <pc:docMk/>
            <pc:sldMk cId="2923485581" sldId="335"/>
            <ac:picMk id="9" creationId="{3FD23D77-F452-0069-7A24-F1590D59183B}"/>
          </ac:picMkLst>
        </pc:picChg>
        <pc:picChg chg="add del">
          <ac:chgData name="Andréia Salmazo Bertasso" userId="1e856251fa9cee70" providerId="LiveId" clId="{0E716796-0686-4BBC-805C-EA8DA4D0674D}" dt="2022-06-27T10:23:22.023" v="283" actId="478"/>
          <ac:picMkLst>
            <pc:docMk/>
            <pc:sldMk cId="2923485581" sldId="335"/>
            <ac:picMk id="1026" creationId="{2FADFBF8-10F6-C695-46B5-AB61CC87ACCE}"/>
          </ac:picMkLst>
        </pc:picChg>
        <pc:picChg chg="add mod">
          <ac:chgData name="Andréia Salmazo Bertasso" userId="1e856251fa9cee70" providerId="LiveId" clId="{0E716796-0686-4BBC-805C-EA8DA4D0674D}" dt="2022-06-27T10:23:42.517" v="310" actId="1037"/>
          <ac:picMkLst>
            <pc:docMk/>
            <pc:sldMk cId="2923485581" sldId="335"/>
            <ac:picMk id="1028" creationId="{7058E039-2751-A914-1A97-904F2CC7E429}"/>
          </ac:picMkLst>
        </pc:picChg>
      </pc:sldChg>
      <pc:sldChg chg="modSp new mod">
        <pc:chgData name="Andréia Salmazo Bertasso" userId="1e856251fa9cee70" providerId="LiveId" clId="{0E716796-0686-4BBC-805C-EA8DA4D0674D}" dt="2022-06-27T12:10:48.751" v="2113" actId="6549"/>
        <pc:sldMkLst>
          <pc:docMk/>
          <pc:sldMk cId="2314997883" sldId="336"/>
        </pc:sldMkLst>
        <pc:spChg chg="mod">
          <ac:chgData name="Andréia Salmazo Bertasso" userId="1e856251fa9cee70" providerId="LiveId" clId="{0E716796-0686-4BBC-805C-EA8DA4D0674D}" dt="2022-06-27T11:35:04.527" v="1556" actId="20577"/>
          <ac:spMkLst>
            <pc:docMk/>
            <pc:sldMk cId="2314997883" sldId="336"/>
            <ac:spMk id="2" creationId="{23F8F322-0401-710E-8CE6-160006D8A575}"/>
          </ac:spMkLst>
        </pc:spChg>
        <pc:spChg chg="mod">
          <ac:chgData name="Andréia Salmazo Bertasso" userId="1e856251fa9cee70" providerId="LiveId" clId="{0E716796-0686-4BBC-805C-EA8DA4D0674D}" dt="2022-06-27T12:10:48.751" v="2113" actId="6549"/>
          <ac:spMkLst>
            <pc:docMk/>
            <pc:sldMk cId="2314997883" sldId="336"/>
            <ac:spMk id="3" creationId="{0ABD61B7-9990-3E96-5AF6-E0BDC10F7C13}"/>
          </ac:spMkLst>
        </pc:spChg>
      </pc:sldChg>
      <pc:sldChg chg="modSp new mod">
        <pc:chgData name="Andréia Salmazo Bertasso" userId="1e856251fa9cee70" providerId="LiveId" clId="{0E716796-0686-4BBC-805C-EA8DA4D0674D}" dt="2022-06-27T12:37:16.372" v="2855" actId="20577"/>
        <pc:sldMkLst>
          <pc:docMk/>
          <pc:sldMk cId="45862629" sldId="337"/>
        </pc:sldMkLst>
        <pc:spChg chg="mod">
          <ac:chgData name="Andréia Salmazo Bertasso" userId="1e856251fa9cee70" providerId="LiveId" clId="{0E716796-0686-4BBC-805C-EA8DA4D0674D}" dt="2022-06-27T11:37:40.285" v="1608" actId="20577"/>
          <ac:spMkLst>
            <pc:docMk/>
            <pc:sldMk cId="45862629" sldId="337"/>
            <ac:spMk id="2" creationId="{DDA31C7C-601F-1B7D-0A22-B20E6D1C9F75}"/>
          </ac:spMkLst>
        </pc:spChg>
        <pc:spChg chg="mod">
          <ac:chgData name="Andréia Salmazo Bertasso" userId="1e856251fa9cee70" providerId="LiveId" clId="{0E716796-0686-4BBC-805C-EA8DA4D0674D}" dt="2022-06-27T12:37:16.372" v="2855" actId="20577"/>
          <ac:spMkLst>
            <pc:docMk/>
            <pc:sldMk cId="45862629" sldId="337"/>
            <ac:spMk id="3" creationId="{7B0474D4-91D5-C068-D194-1489F2A5FF44}"/>
          </ac:spMkLst>
        </pc:spChg>
      </pc:sldChg>
      <pc:sldChg chg="modSp new del mod">
        <pc:chgData name="Andréia Salmazo Bertasso" userId="1e856251fa9cee70" providerId="LiveId" clId="{0E716796-0686-4BBC-805C-EA8DA4D0674D}" dt="2022-06-27T12:08:33.442" v="2049" actId="47"/>
        <pc:sldMkLst>
          <pc:docMk/>
          <pc:sldMk cId="2811698252" sldId="338"/>
        </pc:sldMkLst>
        <pc:spChg chg="mod">
          <ac:chgData name="Andréia Salmazo Bertasso" userId="1e856251fa9cee70" providerId="LiveId" clId="{0E716796-0686-4BBC-805C-EA8DA4D0674D}" dt="2022-06-27T12:01:34.638" v="1913"/>
          <ac:spMkLst>
            <pc:docMk/>
            <pc:sldMk cId="2811698252" sldId="338"/>
            <ac:spMk id="2" creationId="{B210E0D1-A267-4D68-28FF-60B21DE6992D}"/>
          </ac:spMkLst>
        </pc:spChg>
        <pc:spChg chg="mod">
          <ac:chgData name="Andréia Salmazo Bertasso" userId="1e856251fa9cee70" providerId="LiveId" clId="{0E716796-0686-4BBC-805C-EA8DA4D0674D}" dt="2022-06-27T12:05:34.232" v="2048" actId="6549"/>
          <ac:spMkLst>
            <pc:docMk/>
            <pc:sldMk cId="2811698252" sldId="338"/>
            <ac:spMk id="3" creationId="{4E40F6AC-1B88-2DA5-2458-F39593DD191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0AEC37F-B67F-4A37-A73C-B2817014FECF}" type="datetimeFigureOut">
              <a:rPr lang="pt-BR"/>
              <a:pPr>
                <a:defRPr/>
              </a:pPr>
              <a:t>18/08/2025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9D9FEA-0053-4078-829B-3A0B86A7C65F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7CD2D0F3-BCAC-ADFA-6031-A577248215B9}"/>
              </a:ext>
            </a:extLst>
          </p:cNvPr>
          <p:cNvSpPr/>
          <p:nvPr/>
        </p:nvSpPr>
        <p:spPr>
          <a:xfrm>
            <a:off x="-9364" y="0"/>
            <a:ext cx="1847528" cy="6885384"/>
          </a:xfrm>
          <a:prstGeom prst="rtTriangle">
            <a:avLst/>
          </a:prstGeom>
          <a:solidFill>
            <a:srgbClr val="2135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>
            <a:normAutofit/>
          </a:bodyPr>
          <a:lstStyle>
            <a:lvl1pPr algn="ctr">
              <a:defRPr sz="7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83892" y="6356356"/>
            <a:ext cx="2743200" cy="365125"/>
          </a:xfrm>
        </p:spPr>
        <p:txBody>
          <a:bodyPr/>
          <a:lstStyle/>
          <a:p>
            <a:fld id="{618BCFDA-3FA6-4B52-BAB6-6BFA8033592F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068F7EC4-5AF9-B7E0-2B41-CD20A16E50A1}"/>
              </a:ext>
            </a:extLst>
          </p:cNvPr>
          <p:cNvSpPr/>
          <p:nvPr/>
        </p:nvSpPr>
        <p:spPr>
          <a:xfrm>
            <a:off x="-44649" y="5349875"/>
            <a:ext cx="1623445" cy="1497114"/>
          </a:xfrm>
          <a:custGeom>
            <a:avLst/>
            <a:gdLst/>
            <a:ahLst/>
            <a:cxnLst/>
            <a:rect l="l" t="t" r="r" b="b"/>
            <a:pathLst>
              <a:path w="2320629" h="2151240">
                <a:moveTo>
                  <a:pt x="0" y="0"/>
                </a:moveTo>
                <a:lnTo>
                  <a:pt x="2320629" y="0"/>
                </a:lnTo>
                <a:lnTo>
                  <a:pt x="2320629" y="2151240"/>
                </a:lnTo>
                <a:lnTo>
                  <a:pt x="0" y="2151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5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CFDA-3FA6-4B52-BAB6-6BFA8033592F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56253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CFDA-3FA6-4B52-BAB6-6BFA8033592F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1266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1463"/>
            <a:ext cx="10515600" cy="4598966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30"/>
            <a:ext cx="10515600" cy="986332"/>
          </a:xfrm>
        </p:spPr>
        <p:txBody>
          <a:bodyPr>
            <a:normAutofit/>
          </a:bodyPr>
          <a:lstStyle>
            <a:lvl1pPr>
              <a:defRPr sz="5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CFDA-3FA6-4B52-BAB6-6BFA8033592F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33737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D993-4FE4-407C-BDC1-FC1D3767E80B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90467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17AC-308E-41E6-8B29-7BA2A69FF0E5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55970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2EA2-FF09-46BB-8770-931660540D63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55433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CFDA-3FA6-4B52-BAB6-6BFA8033592F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22542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5208-6892-48FD-94D2-CBFFFC940A69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50391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3178-1519-4DDF-B312-412401B139B5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6985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E494-3B26-45BE-97B3-1EE0BA6E9C3E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13690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iângulo Retângulo 14">
            <a:extLst>
              <a:ext uri="{FF2B5EF4-FFF2-40B4-BE49-F238E27FC236}">
                <a16:creationId xmlns:a16="http://schemas.microsoft.com/office/drawing/2014/main" id="{5C96255D-54D3-77D4-AA37-45B14E2E47F3}"/>
              </a:ext>
            </a:extLst>
          </p:cNvPr>
          <p:cNvSpPr/>
          <p:nvPr/>
        </p:nvSpPr>
        <p:spPr>
          <a:xfrm flipH="1">
            <a:off x="-39599" y="-1"/>
            <a:ext cx="12231598" cy="6114491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374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7389"/>
            <a:ext cx="10515600" cy="4193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92907" y="64245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BCFDA-3FA6-4B52-BAB6-6BFA8033592F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1116D84-855E-358F-CD91-827588D04E56}"/>
              </a:ext>
            </a:extLst>
          </p:cNvPr>
          <p:cNvSpPr/>
          <p:nvPr/>
        </p:nvSpPr>
        <p:spPr>
          <a:xfrm rot="16200000">
            <a:off x="5707361" y="400745"/>
            <a:ext cx="770892" cy="12198386"/>
          </a:xfrm>
          <a:prstGeom prst="rect">
            <a:avLst/>
          </a:prstGeom>
          <a:solidFill>
            <a:srgbClr val="213559"/>
          </a:solidFill>
        </p:spPr>
        <p:txBody>
          <a:bodyPr/>
          <a:lstStyle/>
          <a:p>
            <a:endParaRPr lang="pt-BR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91E41118-F7B7-F734-5306-04A5E24BB951}"/>
              </a:ext>
            </a:extLst>
          </p:cNvPr>
          <p:cNvSpPr/>
          <p:nvPr/>
        </p:nvSpPr>
        <p:spPr>
          <a:xfrm>
            <a:off x="33211" y="6093296"/>
            <a:ext cx="792089" cy="842675"/>
          </a:xfrm>
          <a:custGeom>
            <a:avLst/>
            <a:gdLst/>
            <a:ahLst/>
            <a:cxnLst/>
            <a:rect l="l" t="t" r="r" b="b"/>
            <a:pathLst>
              <a:path w="2320629" h="2151240">
                <a:moveTo>
                  <a:pt x="0" y="0"/>
                </a:moveTo>
                <a:lnTo>
                  <a:pt x="2320629" y="0"/>
                </a:lnTo>
                <a:lnTo>
                  <a:pt x="2320629" y="2151240"/>
                </a:lnTo>
                <a:lnTo>
                  <a:pt x="0" y="215124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727D612-10CB-DC47-60D9-8BE6F21C1A9A}"/>
              </a:ext>
            </a:extLst>
          </p:cNvPr>
          <p:cNvSpPr txBox="1"/>
          <p:nvPr/>
        </p:nvSpPr>
        <p:spPr>
          <a:xfrm>
            <a:off x="8040216" y="6285514"/>
            <a:ext cx="331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err="1">
                <a:solidFill>
                  <a:schemeClr val="bg1"/>
                </a:solidFill>
              </a:rPr>
              <a:t>Profª</a:t>
            </a:r>
            <a:r>
              <a:rPr lang="pt-BR" b="1" dirty="0">
                <a:solidFill>
                  <a:schemeClr val="bg1"/>
                </a:solidFill>
              </a:rPr>
              <a:t> Andréia Salmazo Bertasso</a:t>
            </a:r>
          </a:p>
        </p:txBody>
      </p:sp>
    </p:spTree>
    <p:extLst>
      <p:ext uri="{BB962C8B-B14F-4D97-AF65-F5344CB8AC3E}">
        <p14:creationId xmlns:p14="http://schemas.microsoft.com/office/powerpoint/2010/main" val="302122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Ø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ü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ia_salmazo@hot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pt-BR" dirty="0"/>
              <a:t>Estrutura de decisão encadeada</a:t>
            </a:r>
            <a:br>
              <a:rPr lang="pt-BR" dirty="0"/>
            </a:br>
            <a:r>
              <a:rPr lang="pt-BR" dirty="0"/>
              <a:t>Se...Então...Senão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altLang="pt-BR" b="1" dirty="0"/>
              <a:t>TÉCNICAS DE PROGRAMAÇÃO E ALGORITMOS</a:t>
            </a:r>
          </a:p>
          <a:p>
            <a:pPr algn="ctr" eaLnBrk="1" hangingPunct="1"/>
            <a:r>
              <a:rPr lang="pt-BR" altLang="pt-BR" dirty="0"/>
              <a:t>Profª Andréia Salmazo Bertasso</a:t>
            </a:r>
          </a:p>
          <a:p>
            <a:pPr algn="ctr" eaLnBrk="1" hangingPunct="1"/>
            <a:r>
              <a:rPr lang="pt-BR" altLang="pt-BR" dirty="0"/>
              <a:t>e-mail: </a:t>
            </a:r>
            <a:r>
              <a:rPr lang="pt-BR" altLang="pt-BR" dirty="0">
                <a:hlinkClick r:id="rId2"/>
              </a:rPr>
              <a:t>andreia.bertasso2@etec.sp.gov.br</a:t>
            </a:r>
            <a:r>
              <a:rPr lang="pt-BR" altLang="pt-BR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38E86-5808-4F4B-AE42-D7F5DC0C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028E06-40D1-8FFE-C727-DD47FA28D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552313"/>
            <a:ext cx="6049219" cy="375337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1E855C2-8DA6-1D26-BC39-565B1DD7F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340" y="2132856"/>
            <a:ext cx="5906324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3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BD61B7-9990-3E96-5AF6-E0BDC10F7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Crie um programa que o usuário digitará idade de um jogador classifique-o em uma das seguintes categorias:</a:t>
            </a:r>
          </a:p>
          <a:p>
            <a:pPr lvl="1"/>
            <a:r>
              <a:rPr lang="pt-BR" dirty="0"/>
              <a:t>Infantil  =  menor que 10 anos</a:t>
            </a:r>
          </a:p>
          <a:p>
            <a:pPr lvl="1"/>
            <a:r>
              <a:rPr lang="pt-BR" dirty="0"/>
              <a:t>Juvenil = maior ou igual a 10 e menor que 18 anos</a:t>
            </a:r>
          </a:p>
          <a:p>
            <a:pPr lvl="1"/>
            <a:r>
              <a:rPr lang="pt-BR" dirty="0"/>
              <a:t>Adulto = maiores ou igual a 18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Faça um programa para ler os coeficiente de uma equação do segundo grau, na forma Ax² + </a:t>
            </a:r>
            <a:r>
              <a:rPr lang="pt-BR" dirty="0" err="1"/>
              <a:t>Bx</a:t>
            </a:r>
            <a:r>
              <a:rPr lang="pt-BR" dirty="0"/>
              <a:t> + C,  e mostrar quantas soluções existem. OBS:  ∆ =B*B - 4*A*C</a:t>
            </a:r>
          </a:p>
          <a:p>
            <a:pPr lvl="1"/>
            <a:r>
              <a:rPr lang="pt-BR" dirty="0"/>
              <a:t> Se ∆ = 0, a equação possui uma solução</a:t>
            </a:r>
          </a:p>
          <a:p>
            <a:pPr lvl="1"/>
            <a:r>
              <a:rPr lang="pt-BR" dirty="0"/>
              <a:t>Se ∆ &gt; 0, a equação possui duas soluções</a:t>
            </a:r>
          </a:p>
          <a:p>
            <a:pPr lvl="1"/>
            <a:r>
              <a:rPr lang="pt-BR" dirty="0"/>
              <a:t>Se ∆ &lt; 0, a equação não possui solução</a:t>
            </a:r>
          </a:p>
          <a:p>
            <a:pPr marL="342900" lvl="1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F8F322-0401-710E-8CE6-160006D8A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2314997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0474D4-91D5-C068-D194-1489F2A5F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pt-BR" dirty="0"/>
              <a:t>Faça um programa que lê dois valores e imprime:</a:t>
            </a:r>
          </a:p>
          <a:p>
            <a:pPr lvl="1"/>
            <a:r>
              <a:rPr lang="pt-BR" dirty="0"/>
              <a:t>se ambos forem iguais a mensagem "valores iguais".</a:t>
            </a:r>
          </a:p>
          <a:p>
            <a:pPr lvl="1"/>
            <a:r>
              <a:rPr lang="pt-BR" dirty="0"/>
              <a:t>se o primeiro valor for maior que o segundo a mensagem “primeiro maior”</a:t>
            </a:r>
          </a:p>
          <a:p>
            <a:pPr lvl="1"/>
            <a:r>
              <a:rPr lang="pt-BR" dirty="0"/>
              <a:t>se o segundo valor for maior que o primeiro a mensagem “segundo maior”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pt-BR" dirty="0"/>
              <a:t>Faça um programa que leia a cor de um semáforo e exiba:</a:t>
            </a:r>
          </a:p>
          <a:p>
            <a:pPr lvl="1"/>
            <a:r>
              <a:rPr lang="pt-BR" dirty="0"/>
              <a:t>Se cor igual vermelho, exiba PARE</a:t>
            </a:r>
          </a:p>
          <a:p>
            <a:pPr lvl="1"/>
            <a:r>
              <a:rPr lang="pt-BR" dirty="0"/>
              <a:t>Se cor igual a verde, exiba SIGA EM FRENTE</a:t>
            </a:r>
          </a:p>
          <a:p>
            <a:pPr lvl="1"/>
            <a:r>
              <a:rPr lang="pt-BR" dirty="0"/>
              <a:t>Se cor igual a amarelo, exiba ATENÇÃO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pt-BR" dirty="0"/>
              <a:t>Faça um programa que o usuário digitará o valor da compra, calcule e exiba o valor do desconto e valor a ser pago obedecendo os seguintes percentuais:</a:t>
            </a:r>
          </a:p>
          <a:p>
            <a:pPr lvl="1"/>
            <a:r>
              <a:rPr lang="pt-BR" dirty="0"/>
              <a:t>3% de desconto se a compra for menor ou igual que R $ 2.000,00;</a:t>
            </a:r>
          </a:p>
          <a:p>
            <a:pPr lvl="1"/>
            <a:r>
              <a:rPr lang="pt-BR" dirty="0"/>
              <a:t>5% de desconto se a compra for maior que R $ 2.000,00 e menor ou igual a R $ 3.000,00;</a:t>
            </a:r>
          </a:p>
          <a:p>
            <a:pPr lvl="1"/>
            <a:r>
              <a:rPr lang="pt-BR" dirty="0"/>
              <a:t>10% de desconto se maior que R $ 3.000,00</a:t>
            </a:r>
          </a:p>
          <a:p>
            <a:pPr marL="514350" indent="-514350">
              <a:buFont typeface="+mj-lt"/>
              <a:buAutoNum type="arabicPeriod" startAt="3"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A31C7C-601F-1B7D-0A22-B20E6D1C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4586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924B17-3C69-4C12-AEEE-98C7527E4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Também é chamada de estrutura de decisão aninhada;</a:t>
            </a:r>
          </a:p>
          <a:p>
            <a:r>
              <a:rPr lang="pt-BR" dirty="0"/>
              <a:t>Existem situações em que é necessário verificar condições de teste sucessivas, onde uma ação será executada caso um conjunto anterior de ações seja satisfeito;</a:t>
            </a:r>
          </a:p>
          <a:p>
            <a:r>
              <a:rPr lang="pt-BR" dirty="0"/>
              <a:t>Normalmente, tal formação ocorre quando uma determinada ação ou bloco deve ser executado se um grande conjunto de possibilidades ou combinações de situações for satisfeito.</a:t>
            </a:r>
          </a:p>
          <a:p>
            <a:r>
              <a:rPr lang="pt-BR" dirty="0"/>
              <a:t>Chamamos de seleção encadeada homogênea a construção de diversas estruturas de seleção encadeadas que seguem um determinado padrão lógico.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75027F-D15F-4CDE-A631-F9B74CCF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</p:spTree>
    <p:extLst>
      <p:ext uri="{BB962C8B-B14F-4D97-AF65-F5344CB8AC3E}">
        <p14:creationId xmlns:p14="http://schemas.microsoft.com/office/powerpoint/2010/main" val="335908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FAAE66-61AA-4709-9392-0913E8BB2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Utilizada quando há mais de duas alternativas que dependem de uma mesma condição, onde uma será executada caso a condição seja verdadeira e a outra caso a condição seja falsa.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789937-5E6A-4BD1-B611-39C59D85C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Se...</a:t>
            </a:r>
            <a:r>
              <a:rPr lang="pt-BR" dirty="0" err="1"/>
              <a:t>Então..Senão</a:t>
            </a:r>
            <a:r>
              <a:rPr lang="pt-BR" dirty="0"/>
              <a:t> encadeado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255AEFE-C236-5CA6-F7B9-1A784E9F297E}"/>
              </a:ext>
            </a:extLst>
          </p:cNvPr>
          <p:cNvSpPr txBox="1"/>
          <p:nvPr/>
        </p:nvSpPr>
        <p:spPr>
          <a:xfrm>
            <a:off x="3503712" y="2564904"/>
            <a:ext cx="5856219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b="1" dirty="0" err="1"/>
              <a:t>Portugol</a:t>
            </a:r>
            <a:endParaRPr lang="pt-BR" sz="2000" b="1" dirty="0"/>
          </a:p>
          <a:p>
            <a:r>
              <a:rPr lang="pt-BR" sz="2000" dirty="0"/>
              <a:t>se (condição 1) então</a:t>
            </a:r>
          </a:p>
          <a:p>
            <a:r>
              <a:rPr lang="pt-BR" sz="2000" dirty="0"/>
              <a:t>       instruções caso condição 1 retorne verdadeiro</a:t>
            </a:r>
          </a:p>
          <a:p>
            <a:r>
              <a:rPr lang="pt-BR" sz="2000" dirty="0"/>
              <a:t>senão</a:t>
            </a:r>
          </a:p>
          <a:p>
            <a:r>
              <a:rPr lang="pt-BR" sz="2000" dirty="0"/>
              <a:t>     se (condição 2) então</a:t>
            </a:r>
          </a:p>
          <a:p>
            <a:r>
              <a:rPr lang="pt-BR" sz="2000" dirty="0"/>
              <a:t>               instruções caso condição 2 retorne verdadeiro</a:t>
            </a:r>
          </a:p>
          <a:p>
            <a:r>
              <a:rPr lang="pt-BR" sz="2000" dirty="0"/>
              <a:t>     senão</a:t>
            </a:r>
          </a:p>
          <a:p>
            <a:r>
              <a:rPr lang="pt-BR" sz="2000" dirty="0"/>
              <a:t>               instruções caso condição 2 retorne falso</a:t>
            </a:r>
          </a:p>
          <a:p>
            <a:r>
              <a:rPr lang="pt-BR" sz="2000" dirty="0"/>
              <a:t>   </a:t>
            </a:r>
            <a:r>
              <a:rPr lang="pt-BR" sz="2000" dirty="0" err="1"/>
              <a:t>fimse</a:t>
            </a:r>
            <a:endParaRPr lang="pt-BR" sz="2000" dirty="0"/>
          </a:p>
          <a:p>
            <a:r>
              <a:rPr lang="pt-BR" sz="2000" dirty="0" err="1"/>
              <a:t>fimse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15393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4341F67-B217-11A6-B0BC-D36ACD1C7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78"/>
            <a:ext cx="10515600" cy="987425"/>
          </a:xfrm>
        </p:spPr>
        <p:txBody>
          <a:bodyPr/>
          <a:lstStyle/>
          <a:p>
            <a:r>
              <a:rPr lang="pt-BR" dirty="0"/>
              <a:t>Se...</a:t>
            </a:r>
            <a:r>
              <a:rPr lang="pt-BR" dirty="0" err="1"/>
              <a:t>Então..Senão</a:t>
            </a:r>
            <a:r>
              <a:rPr lang="pt-BR" dirty="0"/>
              <a:t> encadeado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85C8ABD-5328-56C8-8FAA-70F9C55B66D0}"/>
              </a:ext>
            </a:extLst>
          </p:cNvPr>
          <p:cNvSpPr txBox="1"/>
          <p:nvPr/>
        </p:nvSpPr>
        <p:spPr>
          <a:xfrm>
            <a:off x="191344" y="1484784"/>
            <a:ext cx="5304465" cy="357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800" b="1" dirty="0"/>
              <a:t>C#</a:t>
            </a:r>
          </a:p>
          <a:p>
            <a:r>
              <a:rPr lang="pt-BR" dirty="0" err="1"/>
              <a:t>if</a:t>
            </a:r>
            <a:r>
              <a:rPr lang="pt-BR" dirty="0"/>
              <a:t> (condição 1)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       instruções caso condição 1 retorne verdadeiro</a:t>
            </a:r>
          </a:p>
          <a:p>
            <a:r>
              <a:rPr lang="pt-BR" dirty="0"/>
              <a:t>}</a:t>
            </a:r>
          </a:p>
          <a:p>
            <a:r>
              <a:rPr lang="pt-BR" dirty="0" err="1"/>
              <a:t>else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(condição 2)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               instruções caso condição 2 retorne verdadeiro</a:t>
            </a:r>
          </a:p>
          <a:p>
            <a:r>
              <a:rPr lang="pt-BR" dirty="0"/>
              <a:t>}     </a:t>
            </a:r>
          </a:p>
          <a:p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             instruções caso condição 2 retorne falso</a:t>
            </a:r>
          </a:p>
          <a:p>
            <a:r>
              <a:rPr lang="pt-BR" dirty="0"/>
              <a:t> }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E080C0A0-1145-177D-A7B1-1B8E05E3DE13}"/>
              </a:ext>
            </a:extLst>
          </p:cNvPr>
          <p:cNvGrpSpPr/>
          <p:nvPr/>
        </p:nvGrpSpPr>
        <p:grpSpPr>
          <a:xfrm>
            <a:off x="6240016" y="1467307"/>
            <a:ext cx="5801392" cy="4193941"/>
            <a:chOff x="6390608" y="2419220"/>
            <a:chExt cx="5801392" cy="4193941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B99516EE-5F9F-515C-D1E3-140F43E0C922}"/>
                </a:ext>
              </a:extLst>
            </p:cNvPr>
            <p:cNvSpPr txBox="1"/>
            <p:nvPr/>
          </p:nvSpPr>
          <p:spPr>
            <a:xfrm>
              <a:off x="8410646" y="2419220"/>
              <a:ext cx="2077781" cy="10183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b="1" dirty="0"/>
                <a:t>Fluxograma</a:t>
              </a:r>
            </a:p>
            <a:p>
              <a:endParaRPr lang="pt-BR" dirty="0"/>
            </a:p>
          </p:txBody>
        </p:sp>
        <p:pic>
          <p:nvPicPr>
            <p:cNvPr id="1028" name="Picture 4" descr="Desvio condicional encadeado em lógica de programação">
              <a:extLst>
                <a:ext uri="{FF2B5EF4-FFF2-40B4-BE49-F238E27FC236}">
                  <a16:creationId xmlns:a16="http://schemas.microsoft.com/office/drawing/2014/main" id="{7058E039-2751-A914-1A97-904F2CC7E4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0608" y="2998622"/>
              <a:ext cx="5801392" cy="3614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FB19786C-86E0-298B-BFD7-36D52C30B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60" y="1308195"/>
            <a:ext cx="5310349" cy="46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8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F28E13-AFF3-4732-8C4C-01E07E4E7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Sempre quando há necessidade de comparar informações utilizamos os operadores relacionais;</a:t>
            </a:r>
          </a:p>
          <a:p>
            <a:r>
              <a:rPr lang="pt-BR" dirty="0"/>
              <a:t>É necessário testar uma condição, verificando assim se a condição é verdadeira ou falsa;</a:t>
            </a:r>
          </a:p>
          <a:p>
            <a:r>
              <a:rPr lang="pt-BR" dirty="0"/>
              <a:t>IMPORTANTE</a:t>
            </a:r>
          </a:p>
          <a:p>
            <a:pPr lvl="1"/>
            <a:r>
              <a:rPr lang="pt-BR" dirty="0"/>
              <a:t>Se um número não é igual a outro é diferente</a:t>
            </a:r>
          </a:p>
          <a:p>
            <a:pPr lvl="1"/>
            <a:r>
              <a:rPr lang="pt-BR" dirty="0"/>
              <a:t>Se um número não é diferente a outro é igual</a:t>
            </a:r>
          </a:p>
          <a:p>
            <a:pPr lvl="1"/>
            <a:r>
              <a:rPr lang="pt-BR" dirty="0"/>
              <a:t>Se um número não é maior que outro é menor ou igual</a:t>
            </a:r>
          </a:p>
          <a:p>
            <a:pPr lvl="1"/>
            <a:r>
              <a:rPr lang="pt-BR" dirty="0"/>
              <a:t>Se um número não é menor que outro é maior ou igual</a:t>
            </a:r>
          </a:p>
          <a:p>
            <a:pPr lvl="1"/>
            <a:r>
              <a:rPr lang="pt-BR" dirty="0"/>
              <a:t>Se um número não é maior ou igual a outro é menor</a:t>
            </a:r>
          </a:p>
          <a:p>
            <a:pPr lvl="1"/>
            <a:r>
              <a:rPr lang="pt-BR" dirty="0"/>
              <a:t>Se um número não é menor ou igual a outro é maior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7510E4-6DAA-4470-A92A-3C75DE8C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Condição</a:t>
            </a:r>
          </a:p>
        </p:txBody>
      </p:sp>
    </p:spTree>
    <p:extLst>
      <p:ext uri="{BB962C8B-B14F-4D97-AF65-F5344CB8AC3E}">
        <p14:creationId xmlns:p14="http://schemas.microsoft.com/office/powerpoint/2010/main" val="154945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D04357C3-878D-43EC-88B4-573E426523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232235"/>
              </p:ext>
            </p:extLst>
          </p:nvPr>
        </p:nvGraphicFramePr>
        <p:xfrm>
          <a:off x="2891644" y="1557957"/>
          <a:ext cx="6408712" cy="490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388449609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1500667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Símbolo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04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4000"/>
                        <a:t>==</a:t>
                      </a:r>
                      <a:endParaRPr lang="pt-BR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Igual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6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Diferente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6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Maior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17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Menor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03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Maior ou igual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888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Menor ou igual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997053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7AFDB3FC-4F32-4500-89BD-371B52C0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relacionais</a:t>
            </a:r>
          </a:p>
        </p:txBody>
      </p:sp>
    </p:spTree>
    <p:extLst>
      <p:ext uri="{BB962C8B-B14F-4D97-AF65-F5344CB8AC3E}">
        <p14:creationId xmlns:p14="http://schemas.microsoft.com/office/powerpoint/2010/main" val="372177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237F04-D287-469E-905F-C3F57428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Faça um algoritmo (</a:t>
            </a:r>
            <a:r>
              <a:rPr lang="pt-B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Portugol</a:t>
            </a: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 um programa (C</a:t>
            </a: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que leia as 3 notas de um aluno: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média maior ou igual a 7 exiba a mensagem “Aprovado”;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a média menor que 7 e maior ou igual a 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exiba a mensagem “Recuperação”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média menor que 5 exibida a mensagem “Reprovado”</a:t>
            </a:r>
          </a:p>
          <a:p>
            <a:endParaRPr lang="pt-BR" sz="22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FB5303-EC68-41B8-9349-78E18C02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F203EF-A5FA-4160-B34A-7AEDDD3D1BE3}"/>
              </a:ext>
            </a:extLst>
          </p:cNvPr>
          <p:cNvSpPr txBox="1"/>
          <p:nvPr/>
        </p:nvSpPr>
        <p:spPr>
          <a:xfrm>
            <a:off x="767408" y="2708920"/>
            <a:ext cx="5184576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b="1" dirty="0"/>
              <a:t>Algoritmo</a:t>
            </a:r>
            <a:r>
              <a:rPr lang="pt-BR" sz="2000" dirty="0"/>
              <a:t> </a:t>
            </a:r>
            <a:r>
              <a:rPr lang="pt-BR" sz="2000" dirty="0" err="1"/>
              <a:t>calcular_media_notas</a:t>
            </a:r>
            <a:r>
              <a:rPr lang="pt-BR" sz="2000" dirty="0"/>
              <a:t>;</a:t>
            </a:r>
          </a:p>
          <a:p>
            <a:r>
              <a:rPr lang="pt-BR" sz="2000" b="1" dirty="0" err="1"/>
              <a:t>variaveis</a:t>
            </a:r>
            <a:r>
              <a:rPr lang="pt-BR" sz="2000" dirty="0"/>
              <a:t> </a:t>
            </a:r>
          </a:p>
          <a:p>
            <a:r>
              <a:rPr lang="pt-BR" sz="2000" dirty="0"/>
              <a:t>   nota1, nota2,nota3, media : real;</a:t>
            </a:r>
          </a:p>
          <a:p>
            <a:r>
              <a:rPr lang="pt-BR" sz="2000" b="1" dirty="0"/>
              <a:t>Inicio</a:t>
            </a:r>
          </a:p>
          <a:p>
            <a:r>
              <a:rPr lang="pt-BR" sz="2000" dirty="0"/>
              <a:t>     </a:t>
            </a:r>
            <a:r>
              <a:rPr lang="pt-BR" sz="2000" b="1" dirty="0"/>
              <a:t>Escreva</a:t>
            </a:r>
            <a:r>
              <a:rPr lang="pt-BR" sz="2000" dirty="0"/>
              <a:t> ("Digite a nota 1: ");</a:t>
            </a:r>
          </a:p>
          <a:p>
            <a:r>
              <a:rPr lang="pt-BR" sz="2000" dirty="0"/>
              <a:t>     </a:t>
            </a:r>
            <a:r>
              <a:rPr lang="pt-BR" sz="2000" b="1" dirty="0"/>
              <a:t>Leia</a:t>
            </a:r>
            <a:r>
              <a:rPr lang="pt-BR" sz="2000" dirty="0"/>
              <a:t> (nota1);</a:t>
            </a:r>
          </a:p>
          <a:p>
            <a:r>
              <a:rPr lang="pt-BR" sz="2000" dirty="0"/>
              <a:t>     </a:t>
            </a:r>
            <a:r>
              <a:rPr lang="pt-BR" sz="2000" b="1" dirty="0"/>
              <a:t>Escreva</a:t>
            </a:r>
            <a:r>
              <a:rPr lang="pt-BR" sz="2000" dirty="0"/>
              <a:t> ("Digite a nota 2: ");</a:t>
            </a:r>
          </a:p>
          <a:p>
            <a:r>
              <a:rPr lang="pt-BR" sz="2000" dirty="0"/>
              <a:t>     </a:t>
            </a:r>
            <a:r>
              <a:rPr lang="pt-BR" sz="2000" b="1" dirty="0"/>
              <a:t>Leia</a:t>
            </a:r>
            <a:r>
              <a:rPr lang="pt-BR" sz="2000" dirty="0"/>
              <a:t> (nota2);</a:t>
            </a:r>
          </a:p>
          <a:p>
            <a:r>
              <a:rPr lang="pt-BR" sz="2000" dirty="0"/>
              <a:t>     </a:t>
            </a:r>
            <a:r>
              <a:rPr lang="pt-BR" sz="2000" b="1" dirty="0"/>
              <a:t>Escreva</a:t>
            </a:r>
            <a:r>
              <a:rPr lang="pt-BR" sz="2000" dirty="0"/>
              <a:t> ("Digite a nota 3: ");</a:t>
            </a:r>
          </a:p>
          <a:p>
            <a:r>
              <a:rPr lang="pt-BR" sz="2000" dirty="0"/>
              <a:t>     </a:t>
            </a:r>
            <a:r>
              <a:rPr lang="pt-BR" sz="2000" b="1" dirty="0"/>
              <a:t>Leia</a:t>
            </a:r>
            <a:r>
              <a:rPr lang="pt-BR" sz="2000" dirty="0"/>
              <a:t> (nota3);</a:t>
            </a:r>
          </a:p>
          <a:p>
            <a:r>
              <a:rPr lang="pt-BR" sz="2000" dirty="0"/>
              <a:t>     media &lt;- (nota1+nota2+nota3)/3;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73CB65D-34D8-40D4-8DDC-F32C7DE0B23F}"/>
              </a:ext>
            </a:extLst>
          </p:cNvPr>
          <p:cNvSpPr txBox="1"/>
          <p:nvPr/>
        </p:nvSpPr>
        <p:spPr>
          <a:xfrm>
            <a:off x="6312024" y="2780928"/>
            <a:ext cx="5184576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b="1" dirty="0"/>
              <a:t>      </a:t>
            </a:r>
            <a:r>
              <a:rPr lang="pt-BR" sz="2000" b="1" dirty="0">
                <a:highlight>
                  <a:srgbClr val="00FF00"/>
                </a:highlight>
              </a:rPr>
              <a:t>se</a:t>
            </a:r>
            <a:r>
              <a:rPr lang="pt-BR" sz="2000" b="1" dirty="0"/>
              <a:t> </a:t>
            </a:r>
            <a:r>
              <a:rPr lang="pt-BR" sz="2000" dirty="0"/>
              <a:t>(media &gt; = 7 ) </a:t>
            </a:r>
            <a:r>
              <a:rPr lang="pt-BR" sz="2000" b="1" dirty="0">
                <a:highlight>
                  <a:srgbClr val="00FF00"/>
                </a:highlight>
              </a:rPr>
              <a:t>então</a:t>
            </a:r>
            <a:r>
              <a:rPr lang="pt-BR" sz="2000" dirty="0"/>
              <a:t>	 </a:t>
            </a:r>
          </a:p>
          <a:p>
            <a:r>
              <a:rPr lang="pt-BR" sz="2000" dirty="0"/>
              <a:t>	    </a:t>
            </a:r>
            <a:r>
              <a:rPr lang="pt-BR" sz="2000" b="1" dirty="0"/>
              <a:t>escreva</a:t>
            </a:r>
            <a:r>
              <a:rPr lang="pt-BR" sz="2000" dirty="0"/>
              <a:t>(“Aprovado ");</a:t>
            </a:r>
          </a:p>
          <a:p>
            <a:r>
              <a:rPr lang="pt-BR" sz="2000" b="1" dirty="0"/>
              <a:t>      </a:t>
            </a:r>
            <a:r>
              <a:rPr lang="pt-BR" sz="2000" b="1" dirty="0">
                <a:highlight>
                  <a:srgbClr val="00FF00"/>
                </a:highlight>
              </a:rPr>
              <a:t>senão</a:t>
            </a:r>
          </a:p>
          <a:p>
            <a:r>
              <a:rPr lang="pt-BR" sz="2000" dirty="0"/>
              <a:t>             </a:t>
            </a:r>
            <a:r>
              <a:rPr lang="pt-BR" sz="2000" b="1" dirty="0">
                <a:highlight>
                  <a:srgbClr val="00FFFF"/>
                </a:highlight>
              </a:rPr>
              <a:t>se</a:t>
            </a:r>
            <a:r>
              <a:rPr lang="pt-BR" sz="2000" dirty="0"/>
              <a:t> (media &gt;=5 ) </a:t>
            </a:r>
            <a:r>
              <a:rPr lang="pt-BR" sz="2000" b="1" dirty="0">
                <a:highlight>
                  <a:srgbClr val="00FFFF"/>
                </a:highlight>
              </a:rPr>
              <a:t>então</a:t>
            </a:r>
          </a:p>
          <a:p>
            <a:r>
              <a:rPr lang="pt-BR" sz="2000" dirty="0"/>
              <a:t>                      </a:t>
            </a:r>
            <a:r>
              <a:rPr lang="pt-BR" sz="2000" b="1" dirty="0"/>
              <a:t>escreva</a:t>
            </a:r>
            <a:r>
              <a:rPr lang="pt-BR" sz="2000" dirty="0"/>
              <a:t>(“Recuperação ");</a:t>
            </a:r>
          </a:p>
          <a:p>
            <a:r>
              <a:rPr lang="pt-BR" sz="2000" dirty="0"/>
              <a:t>             </a:t>
            </a:r>
            <a:r>
              <a:rPr lang="pt-BR" sz="2000" b="1" dirty="0">
                <a:highlight>
                  <a:srgbClr val="00FFFF"/>
                </a:highlight>
              </a:rPr>
              <a:t>senão</a:t>
            </a:r>
            <a:r>
              <a:rPr lang="pt-BR" sz="2000" dirty="0"/>
              <a:t> </a:t>
            </a:r>
          </a:p>
          <a:p>
            <a:r>
              <a:rPr lang="pt-BR" sz="2000" dirty="0"/>
              <a:t>                    </a:t>
            </a:r>
            <a:r>
              <a:rPr lang="pt-BR" sz="2000" b="1" dirty="0"/>
              <a:t>escreva</a:t>
            </a:r>
            <a:r>
              <a:rPr lang="pt-BR" sz="2000" dirty="0"/>
              <a:t>(“Reprovado ");  </a:t>
            </a:r>
          </a:p>
          <a:p>
            <a:r>
              <a:rPr lang="pt-BR" sz="2000" dirty="0"/>
              <a:t>             </a:t>
            </a:r>
            <a:r>
              <a:rPr lang="pt-BR" sz="2000" b="1" dirty="0">
                <a:highlight>
                  <a:srgbClr val="00FFFF"/>
                </a:highlight>
              </a:rPr>
              <a:t>fim se</a:t>
            </a:r>
            <a:endParaRPr lang="pt-BR" sz="2000" dirty="0">
              <a:highlight>
                <a:srgbClr val="00FFFF"/>
              </a:highlight>
            </a:endParaRPr>
          </a:p>
          <a:p>
            <a:r>
              <a:rPr lang="pt-BR" sz="2000" b="1" dirty="0"/>
              <a:t>      </a:t>
            </a:r>
            <a:r>
              <a:rPr lang="pt-BR" sz="2000" b="1" dirty="0">
                <a:highlight>
                  <a:srgbClr val="00FF00"/>
                </a:highlight>
              </a:rPr>
              <a:t>Fim se</a:t>
            </a:r>
          </a:p>
          <a:p>
            <a:r>
              <a:rPr lang="pt-BR" sz="2000" b="1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14622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674E1-58F7-4604-8828-C9EC6FFA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170FDD8-6416-6412-9602-D213502F4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18" y="1439387"/>
            <a:ext cx="5661268" cy="486407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20DA0A9-09F5-AB34-43E0-9D111EB233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314"/>
          <a:stretch>
            <a:fillRect/>
          </a:stretch>
        </p:blipFill>
        <p:spPr>
          <a:xfrm>
            <a:off x="6096000" y="2204863"/>
            <a:ext cx="5950382" cy="398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60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4D1A15-CC18-43E6-BC5E-089FA4F4C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Faça um algoritmo (</a:t>
            </a:r>
            <a:r>
              <a:rPr lang="pt-B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Portugol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 um programa (C#)que leia um número inteiro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o número for igual a 0 , escreva “Zero”</a:t>
            </a:r>
          </a:p>
          <a:p>
            <a:pPr lvl="1"/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o número maior que zero , escreva “Número Positivo”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o número menor que zero, escreva “Número Negativo”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593F3A-7D48-4538-8DDD-51D32FE4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79AC499-9237-45C0-97E7-54CEF7DEBED7}"/>
              </a:ext>
            </a:extLst>
          </p:cNvPr>
          <p:cNvSpPr txBox="1"/>
          <p:nvPr/>
        </p:nvSpPr>
        <p:spPr>
          <a:xfrm>
            <a:off x="393889" y="3476615"/>
            <a:ext cx="5702111" cy="240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500" b="1" dirty="0"/>
              <a:t>Algoritmo </a:t>
            </a:r>
            <a:r>
              <a:rPr lang="pt-BR" sz="2500" dirty="0" err="1"/>
              <a:t>Verificar_numero</a:t>
            </a:r>
            <a:r>
              <a:rPr lang="pt-BR" sz="2500" dirty="0"/>
              <a:t>;</a:t>
            </a:r>
          </a:p>
          <a:p>
            <a:r>
              <a:rPr lang="pt-BR" sz="2500" b="1" dirty="0" err="1"/>
              <a:t>variaveis</a:t>
            </a:r>
            <a:r>
              <a:rPr lang="pt-BR" sz="2500" dirty="0"/>
              <a:t> </a:t>
            </a:r>
          </a:p>
          <a:p>
            <a:r>
              <a:rPr lang="pt-BR" sz="2500" dirty="0"/>
              <a:t>   numero : inteiro;</a:t>
            </a:r>
          </a:p>
          <a:p>
            <a:r>
              <a:rPr lang="pt-BR" sz="2500" b="1" dirty="0"/>
              <a:t>Inicio</a:t>
            </a:r>
          </a:p>
          <a:p>
            <a:r>
              <a:rPr lang="pt-BR" sz="2500" dirty="0"/>
              <a:t>     </a:t>
            </a:r>
            <a:r>
              <a:rPr lang="pt-BR" sz="2500" b="1" dirty="0"/>
              <a:t>Escreva</a:t>
            </a:r>
            <a:r>
              <a:rPr lang="pt-BR" sz="2500" dirty="0"/>
              <a:t> ("Digite um numero inteiro:  ");</a:t>
            </a:r>
          </a:p>
          <a:p>
            <a:r>
              <a:rPr lang="pt-BR" sz="2500" dirty="0"/>
              <a:t>     </a:t>
            </a:r>
            <a:r>
              <a:rPr lang="pt-BR" sz="2500" b="1" dirty="0"/>
              <a:t>Leia</a:t>
            </a:r>
            <a:r>
              <a:rPr lang="pt-BR" sz="2500" dirty="0"/>
              <a:t> (numero);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8B47E14-B2C6-4698-88BC-21469284BB3D}"/>
              </a:ext>
            </a:extLst>
          </p:cNvPr>
          <p:cNvSpPr txBox="1"/>
          <p:nvPr/>
        </p:nvSpPr>
        <p:spPr>
          <a:xfrm>
            <a:off x="6240016" y="3374990"/>
            <a:ext cx="5702111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b="1" dirty="0"/>
              <a:t>         </a:t>
            </a:r>
            <a:r>
              <a:rPr lang="pt-BR" sz="2000" b="1" dirty="0">
                <a:highlight>
                  <a:srgbClr val="00FFFF"/>
                </a:highlight>
              </a:rPr>
              <a:t>se</a:t>
            </a:r>
            <a:r>
              <a:rPr lang="pt-BR" sz="2000" b="1" dirty="0"/>
              <a:t> </a:t>
            </a:r>
            <a:r>
              <a:rPr lang="pt-BR" sz="2000" dirty="0"/>
              <a:t>(numero = 0 ) </a:t>
            </a:r>
            <a:r>
              <a:rPr lang="pt-BR" sz="2000" b="1" dirty="0">
                <a:highlight>
                  <a:srgbClr val="00FFFF"/>
                </a:highlight>
              </a:rPr>
              <a:t>então</a:t>
            </a:r>
            <a:r>
              <a:rPr lang="pt-BR" sz="2000" dirty="0"/>
              <a:t>	 </a:t>
            </a:r>
          </a:p>
          <a:p>
            <a:r>
              <a:rPr lang="pt-BR" sz="2000" dirty="0"/>
              <a:t>	        </a:t>
            </a:r>
            <a:r>
              <a:rPr lang="pt-BR" sz="2000" b="1" dirty="0"/>
              <a:t>escreva</a:t>
            </a:r>
            <a:r>
              <a:rPr lang="pt-BR" sz="2000" dirty="0"/>
              <a:t>("Zero");</a:t>
            </a:r>
          </a:p>
          <a:p>
            <a:r>
              <a:rPr lang="pt-BR" sz="2000" b="1" dirty="0"/>
              <a:t>         </a:t>
            </a:r>
            <a:r>
              <a:rPr lang="pt-BR" sz="2000" b="1" dirty="0">
                <a:highlight>
                  <a:srgbClr val="00FFFF"/>
                </a:highlight>
              </a:rPr>
              <a:t>senão</a:t>
            </a:r>
          </a:p>
          <a:p>
            <a:r>
              <a:rPr lang="pt-BR" sz="2000" b="1" dirty="0"/>
              <a:t>                </a:t>
            </a:r>
            <a:r>
              <a:rPr lang="pt-BR" sz="2000" b="1" dirty="0">
                <a:highlight>
                  <a:srgbClr val="FFFF00"/>
                </a:highlight>
              </a:rPr>
              <a:t>se</a:t>
            </a:r>
            <a:r>
              <a:rPr lang="pt-BR" sz="2000" b="1" dirty="0"/>
              <a:t> </a:t>
            </a:r>
            <a:r>
              <a:rPr lang="pt-BR" sz="2000" dirty="0"/>
              <a:t>(numero &gt; 0 ) </a:t>
            </a:r>
            <a:r>
              <a:rPr lang="pt-BR" sz="2000" b="1" dirty="0">
                <a:highlight>
                  <a:srgbClr val="FFFF00"/>
                </a:highlight>
              </a:rPr>
              <a:t>então</a:t>
            </a:r>
            <a:r>
              <a:rPr lang="pt-BR" sz="2000" dirty="0"/>
              <a:t>	 </a:t>
            </a:r>
          </a:p>
          <a:p>
            <a:r>
              <a:rPr lang="pt-BR" sz="2000" dirty="0"/>
              <a:t>	              </a:t>
            </a:r>
            <a:r>
              <a:rPr lang="pt-BR" sz="2000" b="1" dirty="0"/>
              <a:t>escreva</a:t>
            </a:r>
            <a:r>
              <a:rPr lang="pt-BR" sz="2000" dirty="0"/>
              <a:t>(“Número Positivo");</a:t>
            </a:r>
          </a:p>
          <a:p>
            <a:r>
              <a:rPr lang="pt-BR" sz="2000" b="1" dirty="0"/>
              <a:t>                </a:t>
            </a:r>
            <a:r>
              <a:rPr lang="pt-BR" sz="2000" b="1" dirty="0">
                <a:highlight>
                  <a:srgbClr val="FFFF00"/>
                </a:highlight>
              </a:rPr>
              <a:t>senão</a:t>
            </a:r>
            <a:r>
              <a:rPr lang="pt-BR" sz="2000" b="1" dirty="0"/>
              <a:t> </a:t>
            </a:r>
          </a:p>
          <a:p>
            <a:r>
              <a:rPr lang="pt-BR" sz="2000" b="1" dirty="0"/>
              <a:t>                     escreva</a:t>
            </a:r>
            <a:r>
              <a:rPr lang="pt-BR" sz="2000" dirty="0"/>
              <a:t>(“Número Negativo ");</a:t>
            </a:r>
          </a:p>
          <a:p>
            <a:r>
              <a:rPr lang="pt-BR" sz="2000" dirty="0"/>
              <a:t>               </a:t>
            </a:r>
            <a:r>
              <a:rPr lang="pt-BR" sz="2000" b="1" dirty="0">
                <a:highlight>
                  <a:srgbClr val="FFFF00"/>
                </a:highlight>
              </a:rPr>
              <a:t>fim se</a:t>
            </a:r>
          </a:p>
          <a:p>
            <a:r>
              <a:rPr lang="pt-BR" sz="2000" b="1" dirty="0"/>
              <a:t>         </a:t>
            </a:r>
            <a:r>
              <a:rPr lang="pt-BR" sz="2000" b="1" dirty="0">
                <a:highlight>
                  <a:srgbClr val="00FFFF"/>
                </a:highlight>
              </a:rPr>
              <a:t>fim se</a:t>
            </a:r>
            <a:endParaRPr lang="pt-BR" sz="2000" dirty="0">
              <a:highlight>
                <a:srgbClr val="00FFFF"/>
              </a:highlight>
            </a:endParaRPr>
          </a:p>
          <a:p>
            <a:r>
              <a:rPr lang="pt-BR" sz="2000" b="1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499620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060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AC10606C-730C-46CB-9E39-8EEE33EA6484}" vid="{8344C1C2-7648-4457-BA3A-6B3EB568D59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DCA1A33C78CC341B71D1B81223A8B9B" ma:contentTypeVersion="3" ma:contentTypeDescription="Crie um novo documento." ma:contentTypeScope="" ma:versionID="4910ad09349d2dc964d75ad66f374327">
  <xsd:schema xmlns:xsd="http://www.w3.org/2001/XMLSchema" xmlns:xs="http://www.w3.org/2001/XMLSchema" xmlns:p="http://schemas.microsoft.com/office/2006/metadata/properties" xmlns:ns2="c2eaa5fb-2060-4778-abdb-d410829f1634" targetNamespace="http://schemas.microsoft.com/office/2006/metadata/properties" ma:root="true" ma:fieldsID="25b2f458356b59ca943a09e1c64b6a4c" ns2:_="">
    <xsd:import namespace="c2eaa5fb-2060-4778-abdb-d410829f16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aa5fb-2060-4778-abdb-d410829f16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E69CFF-37AF-49AD-AFFC-F3FD5EAC0A75}"/>
</file>

<file path=customXml/itemProps2.xml><?xml version="1.0" encoding="utf-8"?>
<ds:datastoreItem xmlns:ds="http://schemas.openxmlformats.org/officeDocument/2006/customXml" ds:itemID="{97784312-3D27-46DA-B7D0-999BEF446ECB}"/>
</file>

<file path=customXml/itemProps3.xml><?xml version="1.0" encoding="utf-8"?>
<ds:datastoreItem xmlns:ds="http://schemas.openxmlformats.org/officeDocument/2006/customXml" ds:itemID="{C4907C22-E0A2-4424-8553-52C2A91B0334}"/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3588</TotalTime>
  <Words>966</Words>
  <Application>Microsoft Office PowerPoint</Application>
  <PresentationFormat>Widescreen</PresentationFormat>
  <Paragraphs>135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Wingdings</vt:lpstr>
      <vt:lpstr>Tema1</vt:lpstr>
      <vt:lpstr>Estrutura de decisão encadeada Se...Então...Senão</vt:lpstr>
      <vt:lpstr>Definição</vt:lpstr>
      <vt:lpstr>Se...Então..Senão encadeado</vt:lpstr>
      <vt:lpstr>Se...Então..Senão encadeado</vt:lpstr>
      <vt:lpstr>Condição</vt:lpstr>
      <vt:lpstr>Operadores relacionais</vt:lpstr>
      <vt:lpstr>Exemplo 1</vt:lpstr>
      <vt:lpstr>Exemplo 1 </vt:lpstr>
      <vt:lpstr>Exemplo 2</vt:lpstr>
      <vt:lpstr>Exemplo 2</vt:lpstr>
      <vt:lpstr>Exercícios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decisão</dc:title>
  <dc:creator>Andréia Salmazo Bertasso</dc:creator>
  <cp:lastModifiedBy>ANDREIA SALMAZO BERTASSO</cp:lastModifiedBy>
  <cp:revision>173</cp:revision>
  <dcterms:created xsi:type="dcterms:W3CDTF">2009-09-03T18:47:36Z</dcterms:created>
  <dcterms:modified xsi:type="dcterms:W3CDTF">2025-08-18T19:47:57Z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0x010100BDCA1A33C78CC341B71D1B81223A8B9B</vt:lpwstr>
  </property>
</Properties>
</file>