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20"/>
  </p:notesMasterIdLst>
  <p:sldIdLst>
    <p:sldId id="270" r:id="rId2"/>
    <p:sldId id="338" r:id="rId3"/>
    <p:sldId id="355" r:id="rId4"/>
    <p:sldId id="319" r:id="rId5"/>
    <p:sldId id="335" r:id="rId6"/>
    <p:sldId id="339" r:id="rId7"/>
    <p:sldId id="321" r:id="rId8"/>
    <p:sldId id="341" r:id="rId9"/>
    <p:sldId id="342" r:id="rId10"/>
    <p:sldId id="340" r:id="rId11"/>
    <p:sldId id="345" r:id="rId12"/>
    <p:sldId id="343" r:id="rId13"/>
    <p:sldId id="348" r:id="rId14"/>
    <p:sldId id="350" r:id="rId15"/>
    <p:sldId id="352" r:id="rId16"/>
    <p:sldId id="354" r:id="rId17"/>
    <p:sldId id="346" r:id="rId18"/>
    <p:sldId id="34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16796-0686-4BBC-805C-EA8DA4D0674D}" v="33" dt="2022-06-27T10:23:42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152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ia Salmazo Bertasso" userId="1e856251fa9cee70" providerId="LiveId" clId="{0E716796-0686-4BBC-805C-EA8DA4D0674D}"/>
    <pc:docChg chg="undo custSel addSld delSld modSld">
      <pc:chgData name="Andréia Salmazo Bertasso" userId="1e856251fa9cee70" providerId="LiveId" clId="{0E716796-0686-4BBC-805C-EA8DA4D0674D}" dt="2022-06-27T12:37:16.372" v="2855" actId="20577"/>
      <pc:docMkLst>
        <pc:docMk/>
      </pc:docMkLst>
      <pc:sldChg chg="modSp mod">
        <pc:chgData name="Andréia Salmazo Bertasso" userId="1e856251fa9cee70" providerId="LiveId" clId="{0E716796-0686-4BBC-805C-EA8DA4D0674D}" dt="2022-06-27T10:06:38.866" v="9" actId="20577"/>
        <pc:sldMkLst>
          <pc:docMk/>
          <pc:sldMk cId="0" sldId="270"/>
        </pc:sldMkLst>
        <pc:spChg chg="mod">
          <ac:chgData name="Andréia Salmazo Bertasso" userId="1e856251fa9cee70" providerId="LiveId" clId="{0E716796-0686-4BBC-805C-EA8DA4D0674D}" dt="2022-06-27T10:06:38.866" v="9" actId="20577"/>
          <ac:spMkLst>
            <pc:docMk/>
            <pc:sldMk cId="0" sldId="270"/>
            <ac:spMk id="2050" creationId="{00000000-0000-0000-0000-000000000000}"/>
          </ac:spMkLst>
        </pc:spChg>
      </pc:sldChg>
      <pc:sldChg chg="modSp mod">
        <pc:chgData name="Andréia Salmazo Bertasso" userId="1e856251fa9cee70" providerId="LiveId" clId="{0E716796-0686-4BBC-805C-EA8DA4D0674D}" dt="2022-06-27T10:17:48.700" v="108" actId="20577"/>
        <pc:sldMkLst>
          <pc:docMk/>
          <pc:sldMk cId="3359080675" sldId="318"/>
        </pc:sldMkLst>
        <pc:spChg chg="mod">
          <ac:chgData name="Andréia Salmazo Bertasso" userId="1e856251fa9cee70" providerId="LiveId" clId="{0E716796-0686-4BBC-805C-EA8DA4D0674D}" dt="2022-06-27T10:17:48.700" v="108" actId="20577"/>
          <ac:spMkLst>
            <pc:docMk/>
            <pc:sldMk cId="3359080675" sldId="318"/>
            <ac:spMk id="3" creationId="{FA924B17-3C69-4C12-AEEE-98C7527E4503}"/>
          </ac:spMkLst>
        </pc:spChg>
      </pc:sldChg>
      <pc:sldChg chg="addSp delSp modSp mod">
        <pc:chgData name="Andréia Salmazo Bertasso" userId="1e856251fa9cee70" providerId="LiveId" clId="{0E716796-0686-4BBC-805C-EA8DA4D0674D}" dt="2022-06-27T10:20:41.707" v="201" actId="20577"/>
        <pc:sldMkLst>
          <pc:docMk/>
          <pc:sldMk cId="2153934257" sldId="319"/>
        </pc:sldMkLst>
        <pc:spChg chg="mod">
          <ac:chgData name="Andréia Salmazo Bertasso" userId="1e856251fa9cee70" providerId="LiveId" clId="{0E716796-0686-4BBC-805C-EA8DA4D0674D}" dt="2022-06-27T10:19:36.176" v="146" actId="20577"/>
          <ac:spMkLst>
            <pc:docMk/>
            <pc:sldMk cId="2153934257" sldId="319"/>
            <ac:spMk id="2" creationId="{97789937-5E6A-4BD1-B611-39C59D85CFC8}"/>
          </ac:spMkLst>
        </pc:spChg>
        <pc:spChg chg="mod">
          <ac:chgData name="Andréia Salmazo Bertasso" userId="1e856251fa9cee70" providerId="LiveId" clId="{0E716796-0686-4BBC-805C-EA8DA4D0674D}" dt="2022-06-27T10:20:18.920" v="159" actId="1076"/>
          <ac:spMkLst>
            <pc:docMk/>
            <pc:sldMk cId="2153934257" sldId="319"/>
            <ac:spMk id="3" creationId="{ACFAAE66-61AA-4709-9392-0913E8BB2107}"/>
          </ac:spMkLst>
        </pc:spChg>
        <pc:spChg chg="del mod">
          <ac:chgData name="Andréia Salmazo Bertasso" userId="1e856251fa9cee70" providerId="LiveId" clId="{0E716796-0686-4BBC-805C-EA8DA4D0674D}" dt="2022-06-27T10:19:51.039" v="149" actId="21"/>
          <ac:spMkLst>
            <pc:docMk/>
            <pc:sldMk cId="2153934257" sldId="319"/>
            <ac:spMk id="4" creationId="{389742AD-24E2-44BE-AF63-4F814E635A8A}"/>
          </ac:spMkLst>
        </pc:spChg>
        <pc:spChg chg="del mod">
          <ac:chgData name="Andréia Salmazo Bertasso" userId="1e856251fa9cee70" providerId="LiveId" clId="{0E716796-0686-4BBC-805C-EA8DA4D0674D}" dt="2022-06-27T10:19:51.039" v="149" actId="21"/>
          <ac:spMkLst>
            <pc:docMk/>
            <pc:sldMk cId="2153934257" sldId="319"/>
            <ac:spMk id="5" creationId="{EF4C209F-BB2A-4B24-A1B4-601A4397FCFA}"/>
          </ac:spMkLst>
        </pc:spChg>
        <pc:spChg chg="add mod">
          <ac:chgData name="Andréia Salmazo Bertasso" userId="1e856251fa9cee70" providerId="LiveId" clId="{0E716796-0686-4BBC-805C-EA8DA4D0674D}" dt="2022-06-27T10:20:41.707" v="201" actId="20577"/>
          <ac:spMkLst>
            <pc:docMk/>
            <pc:sldMk cId="2153934257" sldId="319"/>
            <ac:spMk id="11" creationId="{6255AEFE-C236-5CA6-F7B9-1A784E9F297E}"/>
          </ac:spMkLst>
        </pc:spChg>
        <pc:grpChg chg="add del">
          <ac:chgData name="Andréia Salmazo Bertasso" userId="1e856251fa9cee70" providerId="LiveId" clId="{0E716796-0686-4BBC-805C-EA8DA4D0674D}" dt="2022-06-27T10:19:51.039" v="149" actId="21"/>
          <ac:grpSpMkLst>
            <pc:docMk/>
            <pc:sldMk cId="2153934257" sldId="319"/>
            <ac:grpSpMk id="10" creationId="{57DA90EE-E1A1-490A-8009-8BA15D490501}"/>
          </ac:grpSpMkLst>
        </pc:grpChg>
      </pc:sldChg>
      <pc:sldChg chg="add del">
        <pc:chgData name="Andréia Salmazo Bertasso" userId="1e856251fa9cee70" providerId="LiveId" clId="{0E716796-0686-4BBC-805C-EA8DA4D0674D}" dt="2022-06-27T10:24:37.042" v="314" actId="47"/>
        <pc:sldMkLst>
          <pc:docMk/>
          <pc:sldMk cId="1549450652" sldId="320"/>
        </pc:sldMkLst>
      </pc:sldChg>
      <pc:sldChg chg="modSp mod">
        <pc:chgData name="Andréia Salmazo Bertasso" userId="1e856251fa9cee70" providerId="LiveId" clId="{0E716796-0686-4BBC-805C-EA8DA4D0674D}" dt="2022-06-27T11:19:46.336" v="1540" actId="13926"/>
        <pc:sldMkLst>
          <pc:docMk/>
          <pc:sldMk cId="114622626" sldId="324"/>
        </pc:sldMkLst>
        <pc:spChg chg="mod">
          <ac:chgData name="Andréia Salmazo Bertasso" userId="1e856251fa9cee70" providerId="LiveId" clId="{0E716796-0686-4BBC-805C-EA8DA4D0674D}" dt="2022-06-27T10:32:06.144" v="864" actId="15"/>
          <ac:spMkLst>
            <pc:docMk/>
            <pc:sldMk cId="114622626" sldId="324"/>
            <ac:spMk id="3" creationId="{50237F04-D287-469E-905F-C3F574283A7B}"/>
          </ac:spMkLst>
        </pc:spChg>
        <pc:spChg chg="mod">
          <ac:chgData name="Andréia Salmazo Bertasso" userId="1e856251fa9cee70" providerId="LiveId" clId="{0E716796-0686-4BBC-805C-EA8DA4D0674D}" dt="2022-06-27T10:32:16.593" v="868" actId="1035"/>
          <ac:spMkLst>
            <pc:docMk/>
            <pc:sldMk cId="114622626" sldId="324"/>
            <ac:spMk id="6" creationId="{C2F203EF-A5FA-4160-B34A-7AEDDD3D1BE3}"/>
          </ac:spMkLst>
        </pc:spChg>
        <pc:spChg chg="mod">
          <ac:chgData name="Andréia Salmazo Bertasso" userId="1e856251fa9cee70" providerId="LiveId" clId="{0E716796-0686-4BBC-805C-EA8DA4D0674D}" dt="2022-06-27T11:19:46.336" v="1540" actId="13926"/>
          <ac:spMkLst>
            <pc:docMk/>
            <pc:sldMk cId="114622626" sldId="324"/>
            <ac:spMk id="7" creationId="{F73CB65D-34D8-40D4-8DDC-F32C7DE0B23F}"/>
          </ac:spMkLst>
        </pc:spChg>
      </pc:sldChg>
      <pc:sldChg chg="modSp mod">
        <pc:chgData name="Andréia Salmazo Bertasso" userId="1e856251fa9cee70" providerId="LiveId" clId="{0E716796-0686-4BBC-805C-EA8DA4D0674D}" dt="2022-06-27T11:15:07.398" v="1481" actId="13926"/>
        <pc:sldMkLst>
          <pc:docMk/>
          <pc:sldMk cId="149962010" sldId="328"/>
        </pc:sldMkLst>
        <pc:spChg chg="mod">
          <ac:chgData name="Andréia Salmazo Bertasso" userId="1e856251fa9cee70" providerId="LiveId" clId="{0E716796-0686-4BBC-805C-EA8DA4D0674D}" dt="2022-06-27T11:09:51.849" v="1217" actId="15"/>
          <ac:spMkLst>
            <pc:docMk/>
            <pc:sldMk cId="149962010" sldId="328"/>
            <ac:spMk id="3" creationId="{9A4D1A15-CC18-43E6-BC5E-089FA4F4CD2D}"/>
          </ac:spMkLst>
        </pc:spChg>
        <pc:spChg chg="mod">
          <ac:chgData name="Andréia Salmazo Bertasso" userId="1e856251fa9cee70" providerId="LiveId" clId="{0E716796-0686-4BBC-805C-EA8DA4D0674D}" dt="2022-06-27T11:12:43.439" v="1373" actId="1036"/>
          <ac:spMkLst>
            <pc:docMk/>
            <pc:sldMk cId="149962010" sldId="328"/>
            <ac:spMk id="6" creationId="{D79AC499-9237-45C0-97E7-54CEF7DEBED7}"/>
          </ac:spMkLst>
        </pc:spChg>
        <pc:spChg chg="mod">
          <ac:chgData name="Andréia Salmazo Bertasso" userId="1e856251fa9cee70" providerId="LiveId" clId="{0E716796-0686-4BBC-805C-EA8DA4D0674D}" dt="2022-06-27T11:15:07.398" v="1481" actId="13926"/>
          <ac:spMkLst>
            <pc:docMk/>
            <pc:sldMk cId="149962010" sldId="328"/>
            <ac:spMk id="9" creationId="{48B47E14-B2C6-4698-88BC-21469284BB3D}"/>
          </ac:spMkLst>
        </pc:spChg>
      </pc:sldChg>
      <pc:sldChg chg="del">
        <pc:chgData name="Andréia Salmazo Bertasso" userId="1e856251fa9cee70" providerId="LiveId" clId="{0E716796-0686-4BBC-805C-EA8DA4D0674D}" dt="2022-06-27T11:18:02.041" v="1485" actId="47"/>
        <pc:sldMkLst>
          <pc:docMk/>
          <pc:sldMk cId="1893419871" sldId="329"/>
        </pc:sldMkLst>
      </pc:sldChg>
      <pc:sldChg chg="del">
        <pc:chgData name="Andréia Salmazo Bertasso" userId="1e856251fa9cee70" providerId="LiveId" clId="{0E716796-0686-4BBC-805C-EA8DA4D0674D}" dt="2022-06-27T11:18:14.534" v="1486" actId="47"/>
        <pc:sldMkLst>
          <pc:docMk/>
          <pc:sldMk cId="1740897734" sldId="330"/>
        </pc:sldMkLst>
      </pc:sldChg>
      <pc:sldChg chg="addSp delSp modSp mod">
        <pc:chgData name="Andréia Salmazo Bertasso" userId="1e856251fa9cee70" providerId="LiveId" clId="{0E716796-0686-4BBC-805C-EA8DA4D0674D}" dt="2022-06-27T11:05:59.836" v="936" actId="1076"/>
        <pc:sldMkLst>
          <pc:docMk/>
          <pc:sldMk cId="1116260237" sldId="331"/>
        </pc:sldMkLst>
        <pc:picChg chg="add del mod">
          <ac:chgData name="Andréia Salmazo Bertasso" userId="1e856251fa9cee70" providerId="LiveId" clId="{0E716796-0686-4BBC-805C-EA8DA4D0674D}" dt="2022-06-27T11:03:50.031" v="888" actId="478"/>
          <ac:picMkLst>
            <pc:docMk/>
            <pc:sldMk cId="1116260237" sldId="331"/>
            <ac:picMk id="4" creationId="{B04A12C5-2DC8-8334-6281-DB405DCD6AA0}"/>
          </ac:picMkLst>
        </pc:picChg>
        <pc:picChg chg="del mod">
          <ac:chgData name="Andréia Salmazo Bertasso" userId="1e856251fa9cee70" providerId="LiveId" clId="{0E716796-0686-4BBC-805C-EA8DA4D0674D}" dt="2022-06-27T10:59:43.101" v="882" actId="478"/>
          <ac:picMkLst>
            <pc:docMk/>
            <pc:sldMk cId="1116260237" sldId="331"/>
            <ac:picMk id="5" creationId="{83B7A582-7179-434E-8AEA-F68C0B3F2AEB}"/>
          </ac:picMkLst>
        </pc:picChg>
        <pc:picChg chg="add mod">
          <ac:chgData name="Andréia Salmazo Bertasso" userId="1e856251fa9cee70" providerId="LiveId" clId="{0E716796-0686-4BBC-805C-EA8DA4D0674D}" dt="2022-06-27T11:04:43.444" v="934" actId="1038"/>
          <ac:picMkLst>
            <pc:docMk/>
            <pc:sldMk cId="1116260237" sldId="331"/>
            <ac:picMk id="7" creationId="{07DA0E0B-CD37-633E-B479-609D51D8D934}"/>
          </ac:picMkLst>
        </pc:picChg>
        <pc:picChg chg="del mod">
          <ac:chgData name="Andréia Salmazo Bertasso" userId="1e856251fa9cee70" providerId="LiveId" clId="{0E716796-0686-4BBC-805C-EA8DA4D0674D}" dt="2022-06-27T11:00:22.475" v="886" actId="478"/>
          <ac:picMkLst>
            <pc:docMk/>
            <pc:sldMk cId="1116260237" sldId="331"/>
            <ac:picMk id="9" creationId="{E542DAF6-838A-4509-A68B-A0947D520FFC}"/>
          </ac:picMkLst>
        </pc:picChg>
        <pc:picChg chg="add mod">
          <ac:chgData name="Andréia Salmazo Bertasso" userId="1e856251fa9cee70" providerId="LiveId" clId="{0E716796-0686-4BBC-805C-EA8DA4D0674D}" dt="2022-06-27T11:05:59.836" v="936" actId="1076"/>
          <ac:picMkLst>
            <pc:docMk/>
            <pc:sldMk cId="1116260237" sldId="331"/>
            <ac:picMk id="10" creationId="{6AC35EB9-9F5D-3649-67D8-3BBC4C1ED767}"/>
          </ac:picMkLst>
        </pc:picChg>
      </pc:sldChg>
      <pc:sldChg chg="addSp delSp modSp mod">
        <pc:chgData name="Andréia Salmazo Bertasso" userId="1e856251fa9cee70" providerId="LiveId" clId="{0E716796-0686-4BBC-805C-EA8DA4D0674D}" dt="2022-06-27T11:26:21.845" v="1545" actId="1076"/>
        <pc:sldMkLst>
          <pc:docMk/>
          <pc:sldMk cId="1754938760" sldId="332"/>
        </pc:sldMkLst>
        <pc:picChg chg="add mod">
          <ac:chgData name="Andréia Salmazo Bertasso" userId="1e856251fa9cee70" providerId="LiveId" clId="{0E716796-0686-4BBC-805C-EA8DA4D0674D}" dt="2022-06-27T11:26:21.845" v="1545" actId="1076"/>
          <ac:picMkLst>
            <pc:docMk/>
            <pc:sldMk cId="1754938760" sldId="332"/>
            <ac:picMk id="4" creationId="{805C677A-4E9D-A1E4-AC98-F9BC3E8EE314}"/>
          </ac:picMkLst>
        </pc:picChg>
        <pc:picChg chg="del">
          <ac:chgData name="Andréia Salmazo Bertasso" userId="1e856251fa9cee70" providerId="LiveId" clId="{0E716796-0686-4BBC-805C-EA8DA4D0674D}" dt="2022-06-27T11:17:46.706" v="1482" actId="478"/>
          <ac:picMkLst>
            <pc:docMk/>
            <pc:sldMk cId="1754938760" sldId="332"/>
            <ac:picMk id="5" creationId="{AECBF431-E8F0-42D6-8C85-A4AC01B2848C}"/>
          </ac:picMkLst>
        </pc:picChg>
        <pc:picChg chg="add mod">
          <ac:chgData name="Andréia Salmazo Bertasso" userId="1e856251fa9cee70" providerId="LiveId" clId="{0E716796-0686-4BBC-805C-EA8DA4D0674D}" dt="2022-06-27T11:26:19.765" v="1544" actId="1076"/>
          <ac:picMkLst>
            <pc:docMk/>
            <pc:sldMk cId="1754938760" sldId="332"/>
            <ac:picMk id="7" creationId="{274B5AC1-BFA2-AC1D-6DC6-A37B217EAB12}"/>
          </ac:picMkLst>
        </pc:picChg>
      </pc:sldChg>
      <pc:sldChg chg="del">
        <pc:chgData name="Andréia Salmazo Bertasso" userId="1e856251fa9cee70" providerId="LiveId" clId="{0E716796-0686-4BBC-805C-EA8DA4D0674D}" dt="2022-06-27T11:17:51.672" v="1483" actId="47"/>
        <pc:sldMkLst>
          <pc:docMk/>
          <pc:sldMk cId="2688311987" sldId="333"/>
        </pc:sldMkLst>
      </pc:sldChg>
      <pc:sldChg chg="del">
        <pc:chgData name="Andréia Salmazo Bertasso" userId="1e856251fa9cee70" providerId="LiveId" clId="{0E716796-0686-4BBC-805C-EA8DA4D0674D}" dt="2022-06-27T11:17:57.700" v="1484" actId="47"/>
        <pc:sldMkLst>
          <pc:docMk/>
          <pc:sldMk cId="609967199" sldId="334"/>
        </pc:sldMkLst>
      </pc:sldChg>
      <pc:sldChg chg="addSp delSp modSp new mod">
        <pc:chgData name="Andréia Salmazo Bertasso" userId="1e856251fa9cee70" providerId="LiveId" clId="{0E716796-0686-4BBC-805C-EA8DA4D0674D}" dt="2022-06-27T10:24:10.733" v="312" actId="1076"/>
        <pc:sldMkLst>
          <pc:docMk/>
          <pc:sldMk cId="2923485581" sldId="335"/>
        </pc:sldMkLst>
        <pc:spChg chg="del mod">
          <ac:chgData name="Andréia Salmazo Bertasso" userId="1e856251fa9cee70" providerId="LiveId" clId="{0E716796-0686-4BBC-805C-EA8DA4D0674D}" dt="2022-06-27T10:19:44.649" v="148"/>
          <ac:spMkLst>
            <pc:docMk/>
            <pc:sldMk cId="2923485581" sldId="335"/>
            <ac:spMk id="2" creationId="{17A13A10-2F62-A1C4-098E-CD4981C1506F}"/>
          </ac:spMkLst>
        </pc:spChg>
        <pc:spChg chg="del mod">
          <ac:chgData name="Andréia Salmazo Bertasso" userId="1e856251fa9cee70" providerId="LiveId" clId="{0E716796-0686-4BBC-805C-EA8DA4D0674D}" dt="2022-06-27T10:20:01.347" v="153" actId="478"/>
          <ac:spMkLst>
            <pc:docMk/>
            <pc:sldMk cId="2923485581" sldId="335"/>
            <ac:spMk id="3" creationId="{1D029CDE-A802-CDA4-5564-0EB3E20C46A6}"/>
          </ac:spMkLst>
        </pc:spChg>
        <pc:spChg chg="add mod">
          <ac:chgData name="Andréia Salmazo Bertasso" userId="1e856251fa9cee70" providerId="LiveId" clId="{0E716796-0686-4BBC-805C-EA8DA4D0674D}" dt="2022-06-27T10:24:10.733" v="312" actId="1076"/>
          <ac:spMkLst>
            <pc:docMk/>
            <pc:sldMk cId="2923485581" sldId="335"/>
            <ac:spMk id="4" creationId="{94341F67-B217-11A6-B0BC-D36ACD1C79F1}"/>
          </ac:spMkLst>
        </pc:spChg>
        <pc:spChg chg="add del mod">
          <ac:chgData name="Andréia Salmazo Bertasso" userId="1e856251fa9cee70" providerId="LiveId" clId="{0E716796-0686-4BBC-805C-EA8DA4D0674D}" dt="2022-06-27T10:20:11.677" v="156" actId="21"/>
          <ac:spMkLst>
            <pc:docMk/>
            <pc:sldMk cId="2923485581" sldId="335"/>
            <ac:spMk id="5" creationId="{2E8E69AB-4259-A1BA-5A1F-7D1309DD57EB}"/>
          </ac:spMkLst>
        </pc:spChg>
        <pc:spChg chg="add mod">
          <ac:chgData name="Andréia Salmazo Bertasso" userId="1e856251fa9cee70" providerId="LiveId" clId="{0E716796-0686-4BBC-805C-EA8DA4D0674D}" dt="2022-06-27T10:23:46.800" v="311" actId="1037"/>
          <ac:spMkLst>
            <pc:docMk/>
            <pc:sldMk cId="2923485581" sldId="335"/>
            <ac:spMk id="6" creationId="{485C8ABD-5328-56C8-8FAA-70F9C55B66D0}"/>
          </ac:spMkLst>
        </pc:spChg>
        <pc:spChg chg="mod topLvl">
          <ac:chgData name="Andréia Salmazo Bertasso" userId="1e856251fa9cee70" providerId="LiveId" clId="{0E716796-0686-4BBC-805C-EA8DA4D0674D}" dt="2022-06-27T10:23:42.517" v="310" actId="1037"/>
          <ac:spMkLst>
            <pc:docMk/>
            <pc:sldMk cId="2923485581" sldId="335"/>
            <ac:spMk id="8" creationId="{B99516EE-5F9F-515C-D1E3-140F43E0C922}"/>
          </ac:spMkLst>
        </pc:spChg>
        <pc:grpChg chg="add del mod">
          <ac:chgData name="Andréia Salmazo Bertasso" userId="1e856251fa9cee70" providerId="LiveId" clId="{0E716796-0686-4BBC-805C-EA8DA4D0674D}" dt="2022-06-27T10:23:14.575" v="281" actId="165"/>
          <ac:grpSpMkLst>
            <pc:docMk/>
            <pc:sldMk cId="2923485581" sldId="335"/>
            <ac:grpSpMk id="7" creationId="{30341BC4-88E6-A549-FA13-FD2B14F81B62}"/>
          </ac:grpSpMkLst>
        </pc:grpChg>
        <pc:grpChg chg="add mod">
          <ac:chgData name="Andréia Salmazo Bertasso" userId="1e856251fa9cee70" providerId="LiveId" clId="{0E716796-0686-4BBC-805C-EA8DA4D0674D}" dt="2022-06-27T10:23:42.517" v="310" actId="1037"/>
          <ac:grpSpMkLst>
            <pc:docMk/>
            <pc:sldMk cId="2923485581" sldId="335"/>
            <ac:grpSpMk id="10" creationId="{E080C0A0-1145-177D-A7B1-1B8E05E3DE13}"/>
          </ac:grpSpMkLst>
        </pc:grpChg>
        <pc:picChg chg="del mod topLvl">
          <ac:chgData name="Andréia Salmazo Bertasso" userId="1e856251fa9cee70" providerId="LiveId" clId="{0E716796-0686-4BBC-805C-EA8DA4D0674D}" dt="2022-06-27T10:23:22.023" v="283" actId="478"/>
          <ac:picMkLst>
            <pc:docMk/>
            <pc:sldMk cId="2923485581" sldId="335"/>
            <ac:picMk id="9" creationId="{3FD23D77-F452-0069-7A24-F1590D59183B}"/>
          </ac:picMkLst>
        </pc:picChg>
        <pc:picChg chg="add del">
          <ac:chgData name="Andréia Salmazo Bertasso" userId="1e856251fa9cee70" providerId="LiveId" clId="{0E716796-0686-4BBC-805C-EA8DA4D0674D}" dt="2022-06-27T10:23:22.023" v="283" actId="478"/>
          <ac:picMkLst>
            <pc:docMk/>
            <pc:sldMk cId="2923485581" sldId="335"/>
            <ac:picMk id="1026" creationId="{2FADFBF8-10F6-C695-46B5-AB61CC87ACCE}"/>
          </ac:picMkLst>
        </pc:picChg>
        <pc:picChg chg="add mod">
          <ac:chgData name="Andréia Salmazo Bertasso" userId="1e856251fa9cee70" providerId="LiveId" clId="{0E716796-0686-4BBC-805C-EA8DA4D0674D}" dt="2022-06-27T10:23:42.517" v="310" actId="1037"/>
          <ac:picMkLst>
            <pc:docMk/>
            <pc:sldMk cId="2923485581" sldId="335"/>
            <ac:picMk id="1028" creationId="{7058E039-2751-A914-1A97-904F2CC7E429}"/>
          </ac:picMkLst>
        </pc:picChg>
      </pc:sldChg>
      <pc:sldChg chg="modSp new mod">
        <pc:chgData name="Andréia Salmazo Bertasso" userId="1e856251fa9cee70" providerId="LiveId" clId="{0E716796-0686-4BBC-805C-EA8DA4D0674D}" dt="2022-06-27T12:10:48.751" v="2113" actId="6549"/>
        <pc:sldMkLst>
          <pc:docMk/>
          <pc:sldMk cId="2314997883" sldId="336"/>
        </pc:sldMkLst>
        <pc:spChg chg="mod">
          <ac:chgData name="Andréia Salmazo Bertasso" userId="1e856251fa9cee70" providerId="LiveId" clId="{0E716796-0686-4BBC-805C-EA8DA4D0674D}" dt="2022-06-27T11:35:04.527" v="1556" actId="20577"/>
          <ac:spMkLst>
            <pc:docMk/>
            <pc:sldMk cId="2314997883" sldId="336"/>
            <ac:spMk id="2" creationId="{23F8F322-0401-710E-8CE6-160006D8A575}"/>
          </ac:spMkLst>
        </pc:spChg>
        <pc:spChg chg="mod">
          <ac:chgData name="Andréia Salmazo Bertasso" userId="1e856251fa9cee70" providerId="LiveId" clId="{0E716796-0686-4BBC-805C-EA8DA4D0674D}" dt="2022-06-27T12:10:48.751" v="2113" actId="6549"/>
          <ac:spMkLst>
            <pc:docMk/>
            <pc:sldMk cId="2314997883" sldId="336"/>
            <ac:spMk id="3" creationId="{0ABD61B7-9990-3E96-5AF6-E0BDC10F7C13}"/>
          </ac:spMkLst>
        </pc:spChg>
      </pc:sldChg>
      <pc:sldChg chg="modSp new mod">
        <pc:chgData name="Andréia Salmazo Bertasso" userId="1e856251fa9cee70" providerId="LiveId" clId="{0E716796-0686-4BBC-805C-EA8DA4D0674D}" dt="2022-06-27T12:37:16.372" v="2855" actId="20577"/>
        <pc:sldMkLst>
          <pc:docMk/>
          <pc:sldMk cId="45862629" sldId="337"/>
        </pc:sldMkLst>
        <pc:spChg chg="mod">
          <ac:chgData name="Andréia Salmazo Bertasso" userId="1e856251fa9cee70" providerId="LiveId" clId="{0E716796-0686-4BBC-805C-EA8DA4D0674D}" dt="2022-06-27T11:37:40.285" v="1608" actId="20577"/>
          <ac:spMkLst>
            <pc:docMk/>
            <pc:sldMk cId="45862629" sldId="337"/>
            <ac:spMk id="2" creationId="{DDA31C7C-601F-1B7D-0A22-B20E6D1C9F75}"/>
          </ac:spMkLst>
        </pc:spChg>
        <pc:spChg chg="mod">
          <ac:chgData name="Andréia Salmazo Bertasso" userId="1e856251fa9cee70" providerId="LiveId" clId="{0E716796-0686-4BBC-805C-EA8DA4D0674D}" dt="2022-06-27T12:37:16.372" v="2855" actId="20577"/>
          <ac:spMkLst>
            <pc:docMk/>
            <pc:sldMk cId="45862629" sldId="337"/>
            <ac:spMk id="3" creationId="{7B0474D4-91D5-C068-D194-1489F2A5FF44}"/>
          </ac:spMkLst>
        </pc:spChg>
      </pc:sldChg>
      <pc:sldChg chg="modSp new del mod">
        <pc:chgData name="Andréia Salmazo Bertasso" userId="1e856251fa9cee70" providerId="LiveId" clId="{0E716796-0686-4BBC-805C-EA8DA4D0674D}" dt="2022-06-27T12:08:33.442" v="2049" actId="47"/>
        <pc:sldMkLst>
          <pc:docMk/>
          <pc:sldMk cId="2811698252" sldId="338"/>
        </pc:sldMkLst>
        <pc:spChg chg="mod">
          <ac:chgData name="Andréia Salmazo Bertasso" userId="1e856251fa9cee70" providerId="LiveId" clId="{0E716796-0686-4BBC-805C-EA8DA4D0674D}" dt="2022-06-27T12:01:34.638" v="1913"/>
          <ac:spMkLst>
            <pc:docMk/>
            <pc:sldMk cId="2811698252" sldId="338"/>
            <ac:spMk id="2" creationId="{B210E0D1-A267-4D68-28FF-60B21DE6992D}"/>
          </ac:spMkLst>
        </pc:spChg>
        <pc:spChg chg="mod">
          <ac:chgData name="Andréia Salmazo Bertasso" userId="1e856251fa9cee70" providerId="LiveId" clId="{0E716796-0686-4BBC-805C-EA8DA4D0674D}" dt="2022-06-27T12:05:34.232" v="2048" actId="6549"/>
          <ac:spMkLst>
            <pc:docMk/>
            <pc:sldMk cId="2811698252" sldId="338"/>
            <ac:spMk id="3" creationId="{4E40F6AC-1B88-2DA5-2458-F39593DD19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0AEC37F-B67F-4A37-A73C-B2817014FECF}" type="datetimeFigureOut">
              <a:rPr lang="pt-BR"/>
              <a:pPr>
                <a:defRPr/>
              </a:pPr>
              <a:t>24/08/2025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9D9FEA-0053-4078-829B-3A0B86A7C65F}" type="slidenum">
              <a:rPr lang="pt-BR" altLang="pt-BR"/>
              <a:pPr/>
              <a:t>‹nº›</a:t>
            </a:fld>
            <a:endParaRPr lang="pt-BR" altLang="pt-B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ângulo Retângulo 6">
            <a:extLst>
              <a:ext uri="{FF2B5EF4-FFF2-40B4-BE49-F238E27FC236}">
                <a16:creationId xmlns:a16="http://schemas.microsoft.com/office/drawing/2014/main" id="{7CD2D0F3-BCAC-ADFA-6031-A577248215B9}"/>
              </a:ext>
            </a:extLst>
          </p:cNvPr>
          <p:cNvSpPr/>
          <p:nvPr/>
        </p:nvSpPr>
        <p:spPr>
          <a:xfrm>
            <a:off x="-9364" y="0"/>
            <a:ext cx="1847528" cy="6885384"/>
          </a:xfrm>
          <a:prstGeom prst="rtTriangle">
            <a:avLst/>
          </a:prstGeom>
          <a:solidFill>
            <a:srgbClr val="2135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>
            <a:normAutofit/>
          </a:bodyPr>
          <a:lstStyle>
            <a:lvl1pPr algn="ctr">
              <a:defRPr sz="7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3892" y="6356356"/>
            <a:ext cx="2743200" cy="365125"/>
          </a:xfrm>
        </p:spPr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068F7EC4-5AF9-B7E0-2B41-CD20A16E50A1}"/>
              </a:ext>
            </a:extLst>
          </p:cNvPr>
          <p:cNvSpPr/>
          <p:nvPr/>
        </p:nvSpPr>
        <p:spPr>
          <a:xfrm>
            <a:off x="-44649" y="5349875"/>
            <a:ext cx="1623445" cy="1497114"/>
          </a:xfrm>
          <a:custGeom>
            <a:avLst/>
            <a:gdLst/>
            <a:ahLst/>
            <a:cxnLst/>
            <a:rect l="l" t="t" r="r" b="b"/>
            <a:pathLst>
              <a:path w="2320629" h="2151240">
                <a:moveTo>
                  <a:pt x="0" y="0"/>
                </a:moveTo>
                <a:lnTo>
                  <a:pt x="2320629" y="0"/>
                </a:lnTo>
                <a:lnTo>
                  <a:pt x="2320629" y="2151240"/>
                </a:lnTo>
                <a:lnTo>
                  <a:pt x="0" y="21512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5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6253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51266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1463"/>
            <a:ext cx="10515600" cy="459896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986332"/>
          </a:xfrm>
        </p:spPr>
        <p:txBody>
          <a:bodyPr>
            <a:normAutofit/>
          </a:bodyPr>
          <a:lstStyle>
            <a:lvl1pPr>
              <a:defRPr sz="5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33737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ED993-4FE4-407C-BDC1-FC1D3767E80B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90467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017AC-308E-41E6-8B29-7BA2A69FF0E5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55970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2EA2-FF09-46BB-8770-931660540D63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55433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22542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65208-6892-48FD-94D2-CBFFFC940A69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50391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D3178-1519-4DDF-B312-412401B139B5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66985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E494-3B26-45BE-97B3-1EE0BA6E9C3E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113690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riângulo Retângulo 14">
            <a:extLst>
              <a:ext uri="{FF2B5EF4-FFF2-40B4-BE49-F238E27FC236}">
                <a16:creationId xmlns:a16="http://schemas.microsoft.com/office/drawing/2014/main" id="{5C96255D-54D3-77D4-AA37-45B14E2E47F3}"/>
              </a:ext>
            </a:extLst>
          </p:cNvPr>
          <p:cNvSpPr/>
          <p:nvPr/>
        </p:nvSpPr>
        <p:spPr>
          <a:xfrm flipH="1">
            <a:off x="-39599" y="-1"/>
            <a:ext cx="12231598" cy="6114491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3742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57389"/>
            <a:ext cx="10515600" cy="41930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92907" y="64245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BCFDA-3FA6-4B52-BAB6-6BFA8033592F}" type="slidenum">
              <a:rPr lang="pt-BR" altLang="pt-BR" smtClean="0"/>
              <a:pPr/>
              <a:t>‹nº›</a:t>
            </a:fld>
            <a:endParaRPr lang="pt-BR" altLang="pt-BR" dirty="0"/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1116D84-855E-358F-CD91-827588D04E56}"/>
              </a:ext>
            </a:extLst>
          </p:cNvPr>
          <p:cNvSpPr/>
          <p:nvPr/>
        </p:nvSpPr>
        <p:spPr>
          <a:xfrm rot="16200000">
            <a:off x="5707361" y="400745"/>
            <a:ext cx="770892" cy="12198386"/>
          </a:xfrm>
          <a:prstGeom prst="rect">
            <a:avLst/>
          </a:prstGeom>
          <a:solidFill>
            <a:srgbClr val="213559"/>
          </a:solidFill>
        </p:spPr>
        <p:txBody>
          <a:bodyPr/>
          <a:lstStyle/>
          <a:p>
            <a:endParaRPr lang="pt-BR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91E41118-F7B7-F734-5306-04A5E24BB951}"/>
              </a:ext>
            </a:extLst>
          </p:cNvPr>
          <p:cNvSpPr/>
          <p:nvPr/>
        </p:nvSpPr>
        <p:spPr>
          <a:xfrm>
            <a:off x="33211" y="6093296"/>
            <a:ext cx="792089" cy="842675"/>
          </a:xfrm>
          <a:custGeom>
            <a:avLst/>
            <a:gdLst/>
            <a:ahLst/>
            <a:cxnLst/>
            <a:rect l="l" t="t" r="r" b="b"/>
            <a:pathLst>
              <a:path w="2320629" h="2151240">
                <a:moveTo>
                  <a:pt x="0" y="0"/>
                </a:moveTo>
                <a:lnTo>
                  <a:pt x="2320629" y="0"/>
                </a:lnTo>
                <a:lnTo>
                  <a:pt x="2320629" y="2151240"/>
                </a:lnTo>
                <a:lnTo>
                  <a:pt x="0" y="215124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727D612-10CB-DC47-60D9-8BE6F21C1A9A}"/>
              </a:ext>
            </a:extLst>
          </p:cNvPr>
          <p:cNvSpPr txBox="1"/>
          <p:nvPr/>
        </p:nvSpPr>
        <p:spPr>
          <a:xfrm>
            <a:off x="8040216" y="6285514"/>
            <a:ext cx="331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err="1">
                <a:solidFill>
                  <a:schemeClr val="bg1"/>
                </a:solidFill>
              </a:rPr>
              <a:t>Profª</a:t>
            </a:r>
            <a:r>
              <a:rPr lang="pt-BR" b="1" dirty="0">
                <a:solidFill>
                  <a:schemeClr val="bg1"/>
                </a:solidFill>
              </a:rPr>
              <a:t> Andréia Salmazo Bertasso</a:t>
            </a:r>
          </a:p>
        </p:txBody>
      </p:sp>
    </p:spTree>
    <p:extLst>
      <p:ext uri="{BB962C8B-B14F-4D97-AF65-F5344CB8AC3E}">
        <p14:creationId xmlns:p14="http://schemas.microsoft.com/office/powerpoint/2010/main" val="302122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60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Ø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Courier New" panose="02070309020205020404" pitchFamily="49" charset="0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dreia_salmazo@hot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pt-BR" dirty="0">
                <a:latin typeface="+mn-lt"/>
              </a:rPr>
              <a:t>Estrutura de decisão e Operadores lógicos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 eaLnBrk="1" hangingPunct="1"/>
            <a:r>
              <a:rPr lang="pt-BR" altLang="pt-BR" b="1" dirty="0"/>
              <a:t>TÉCNIAS DE PROGRAMAÇÃO E ALGORITMOS</a:t>
            </a:r>
          </a:p>
          <a:p>
            <a:pPr algn="ctr" eaLnBrk="1" hangingPunct="1"/>
            <a:r>
              <a:rPr lang="pt-BR" altLang="pt-BR" dirty="0"/>
              <a:t>Profª Andréia Salmazo Bertasso</a:t>
            </a:r>
          </a:p>
          <a:p>
            <a:pPr algn="ctr" eaLnBrk="1" hangingPunct="1"/>
            <a:r>
              <a:rPr lang="pt-BR" altLang="pt-BR" dirty="0"/>
              <a:t>e-mail: </a:t>
            </a:r>
            <a:r>
              <a:rPr lang="pt-BR" altLang="pt-BR" dirty="0">
                <a:hlinkClick r:id="rId2"/>
              </a:rPr>
              <a:t>andreia.bertasso2@etec.sp.gov.br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167D3-B365-1997-F106-F12BEB89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 e Tabela verdade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D3C71-AED6-462A-5F5A-F20A736C8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Sejam A e B duas condições , que assumem valores: verdadeiro (V) e falso (F)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FED8F0D-35CE-456F-1181-9480246967E1}"/>
              </a:ext>
            </a:extLst>
          </p:cNvPr>
          <p:cNvGraphicFramePr>
            <a:graphicFrameLocks/>
          </p:cNvGraphicFramePr>
          <p:nvPr/>
        </p:nvGraphicFramePr>
        <p:xfrm>
          <a:off x="838200" y="2713686"/>
          <a:ext cx="2367022" cy="1874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1336">
                  <a:extLst>
                    <a:ext uri="{9D8B030D-6E8A-4147-A177-3AD203B41FA5}">
                      <a16:colId xmlns:a16="http://schemas.microsoft.com/office/drawing/2014/main" val="1686553846"/>
                    </a:ext>
                  </a:extLst>
                </a:gridCol>
                <a:gridCol w="1285686">
                  <a:extLst>
                    <a:ext uri="{9D8B030D-6E8A-4147-A177-3AD203B41FA5}">
                      <a16:colId xmlns:a16="http://schemas.microsoft.com/office/drawing/2014/main" val="2388449609"/>
                    </a:ext>
                  </a:extLst>
                </a:gridCol>
              </a:tblGrid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>
                          <a:solidFill>
                            <a:srgbClr val="FF0000"/>
                          </a:solidFill>
                        </a:rPr>
                        <a:t>não</a:t>
                      </a:r>
                      <a:r>
                        <a:rPr lang="pt-BR" sz="3500" dirty="0"/>
                        <a:t>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4775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67505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61221"/>
                  </a:ext>
                </a:extLst>
              </a:tr>
            </a:tbl>
          </a:graphicData>
        </a:graphic>
      </p:graphicFrame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66CDB08F-AF40-B389-F406-2BFE79C177A8}"/>
              </a:ext>
            </a:extLst>
          </p:cNvPr>
          <p:cNvGraphicFramePr>
            <a:graphicFrameLocks/>
          </p:cNvGraphicFramePr>
          <p:nvPr/>
        </p:nvGraphicFramePr>
        <p:xfrm>
          <a:off x="4223792" y="2382337"/>
          <a:ext cx="2686557" cy="312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251">
                  <a:extLst>
                    <a:ext uri="{9D8B030D-6E8A-4147-A177-3AD203B41FA5}">
                      <a16:colId xmlns:a16="http://schemas.microsoft.com/office/drawing/2014/main" val="1686553846"/>
                    </a:ext>
                  </a:extLst>
                </a:gridCol>
                <a:gridCol w="742251">
                  <a:extLst>
                    <a:ext uri="{9D8B030D-6E8A-4147-A177-3AD203B41FA5}">
                      <a16:colId xmlns:a16="http://schemas.microsoft.com/office/drawing/2014/main" val="3916018391"/>
                    </a:ext>
                  </a:extLst>
                </a:gridCol>
                <a:gridCol w="1202055">
                  <a:extLst>
                    <a:ext uri="{9D8B030D-6E8A-4147-A177-3AD203B41FA5}">
                      <a16:colId xmlns:a16="http://schemas.microsoft.com/office/drawing/2014/main" val="2388449609"/>
                    </a:ext>
                  </a:extLst>
                </a:gridCol>
              </a:tblGrid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A </a:t>
                      </a:r>
                      <a:r>
                        <a:rPr lang="pt-BR" sz="3500" dirty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pt-BR" sz="3500" dirty="0"/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4775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66273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67505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40784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61221"/>
                  </a:ext>
                </a:extLst>
              </a:tr>
            </a:tbl>
          </a:graphicData>
        </a:graphic>
      </p:graphicFrame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8F024441-0493-C6D0-B10C-F0AA52944EAC}"/>
              </a:ext>
            </a:extLst>
          </p:cNvPr>
          <p:cNvGraphicFramePr>
            <a:graphicFrameLocks/>
          </p:cNvGraphicFramePr>
          <p:nvPr/>
        </p:nvGraphicFramePr>
        <p:xfrm>
          <a:off x="7928919" y="2382421"/>
          <a:ext cx="3013404" cy="312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251">
                  <a:extLst>
                    <a:ext uri="{9D8B030D-6E8A-4147-A177-3AD203B41FA5}">
                      <a16:colId xmlns:a16="http://schemas.microsoft.com/office/drawing/2014/main" val="1686553846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3916018391"/>
                    </a:ext>
                  </a:extLst>
                </a:gridCol>
                <a:gridCol w="1735848">
                  <a:extLst>
                    <a:ext uri="{9D8B030D-6E8A-4147-A177-3AD203B41FA5}">
                      <a16:colId xmlns:a16="http://schemas.microsoft.com/office/drawing/2014/main" val="2388449609"/>
                    </a:ext>
                  </a:extLst>
                </a:gridCol>
              </a:tblGrid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A </a:t>
                      </a:r>
                      <a:r>
                        <a:rPr lang="pt-BR" sz="3500" dirty="0">
                          <a:solidFill>
                            <a:srgbClr val="FF0000"/>
                          </a:solidFill>
                        </a:rPr>
                        <a:t>ou</a:t>
                      </a:r>
                      <a:r>
                        <a:rPr lang="pt-BR" sz="3500" dirty="0"/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4775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66273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67505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40784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61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886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167D3-B365-1997-F106-F12BEB89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Operadores lógicos e Tabela verdade em C#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D3C71-AED6-462A-5F5A-F20A736C8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Sejam A e B duas condições , que assumem valores: verdadeiro (V) e falso (F)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FED8F0D-35CE-456F-1181-9480246967E1}"/>
              </a:ext>
            </a:extLst>
          </p:cNvPr>
          <p:cNvGraphicFramePr>
            <a:graphicFrameLocks/>
          </p:cNvGraphicFramePr>
          <p:nvPr/>
        </p:nvGraphicFramePr>
        <p:xfrm>
          <a:off x="838200" y="2713686"/>
          <a:ext cx="2367022" cy="1874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1336">
                  <a:extLst>
                    <a:ext uri="{9D8B030D-6E8A-4147-A177-3AD203B41FA5}">
                      <a16:colId xmlns:a16="http://schemas.microsoft.com/office/drawing/2014/main" val="1686553846"/>
                    </a:ext>
                  </a:extLst>
                </a:gridCol>
                <a:gridCol w="1285686">
                  <a:extLst>
                    <a:ext uri="{9D8B030D-6E8A-4147-A177-3AD203B41FA5}">
                      <a16:colId xmlns:a16="http://schemas.microsoft.com/office/drawing/2014/main" val="2388449609"/>
                    </a:ext>
                  </a:extLst>
                </a:gridCol>
              </a:tblGrid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>
                          <a:solidFill>
                            <a:srgbClr val="FF0000"/>
                          </a:solidFill>
                        </a:rPr>
                        <a:t>!</a:t>
                      </a:r>
                      <a:r>
                        <a:rPr lang="pt-BR" sz="3500" dirty="0"/>
                        <a:t>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4775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67505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61221"/>
                  </a:ext>
                </a:extLst>
              </a:tr>
            </a:tbl>
          </a:graphicData>
        </a:graphic>
      </p:graphicFrame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66CDB08F-AF40-B389-F406-2BFE79C177A8}"/>
              </a:ext>
            </a:extLst>
          </p:cNvPr>
          <p:cNvGraphicFramePr>
            <a:graphicFrameLocks/>
          </p:cNvGraphicFramePr>
          <p:nvPr/>
        </p:nvGraphicFramePr>
        <p:xfrm>
          <a:off x="4263082" y="2382421"/>
          <a:ext cx="2923283" cy="312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251">
                  <a:extLst>
                    <a:ext uri="{9D8B030D-6E8A-4147-A177-3AD203B41FA5}">
                      <a16:colId xmlns:a16="http://schemas.microsoft.com/office/drawing/2014/main" val="1686553846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3916018391"/>
                    </a:ext>
                  </a:extLst>
                </a:gridCol>
                <a:gridCol w="1645727">
                  <a:extLst>
                    <a:ext uri="{9D8B030D-6E8A-4147-A177-3AD203B41FA5}">
                      <a16:colId xmlns:a16="http://schemas.microsoft.com/office/drawing/2014/main" val="2388449609"/>
                    </a:ext>
                  </a:extLst>
                </a:gridCol>
              </a:tblGrid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A </a:t>
                      </a:r>
                      <a:r>
                        <a:rPr lang="pt-BR" sz="3500" dirty="0">
                          <a:solidFill>
                            <a:srgbClr val="FF0000"/>
                          </a:solidFill>
                        </a:rPr>
                        <a:t>&amp;&amp;</a:t>
                      </a:r>
                      <a:r>
                        <a:rPr lang="pt-BR" sz="3500" dirty="0"/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4775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66273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67505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40784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61221"/>
                  </a:ext>
                </a:extLst>
              </a:tr>
            </a:tbl>
          </a:graphicData>
        </a:graphic>
      </p:graphicFrame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8F024441-0493-C6D0-B10C-F0AA52944EAC}"/>
              </a:ext>
            </a:extLst>
          </p:cNvPr>
          <p:cNvGraphicFramePr>
            <a:graphicFrameLocks/>
          </p:cNvGraphicFramePr>
          <p:nvPr/>
        </p:nvGraphicFramePr>
        <p:xfrm>
          <a:off x="7928919" y="2382421"/>
          <a:ext cx="3013404" cy="312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251">
                  <a:extLst>
                    <a:ext uri="{9D8B030D-6E8A-4147-A177-3AD203B41FA5}">
                      <a16:colId xmlns:a16="http://schemas.microsoft.com/office/drawing/2014/main" val="1686553846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3916018391"/>
                    </a:ext>
                  </a:extLst>
                </a:gridCol>
                <a:gridCol w="1735848">
                  <a:extLst>
                    <a:ext uri="{9D8B030D-6E8A-4147-A177-3AD203B41FA5}">
                      <a16:colId xmlns:a16="http://schemas.microsoft.com/office/drawing/2014/main" val="2388449609"/>
                    </a:ext>
                  </a:extLst>
                </a:gridCol>
              </a:tblGrid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A </a:t>
                      </a:r>
                      <a:r>
                        <a:rPr lang="pt-BR" sz="3500" dirty="0">
                          <a:solidFill>
                            <a:srgbClr val="FF0000"/>
                          </a:solidFill>
                        </a:rPr>
                        <a:t>||</a:t>
                      </a:r>
                      <a:r>
                        <a:rPr lang="pt-BR" sz="3500" dirty="0"/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4775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566273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67505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440784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61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56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DAB95-7AD7-27CD-0DDB-7DCF6390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 – Sem operadores 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ED0240-5733-2175-24F1-224139CA9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quisermos testar se um número é positivo e par e imprimir a mensagem podemos utilizar a estrutura de decisão encadeada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0E23244-FE2B-432C-C779-A4A168C23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23" y="2255658"/>
            <a:ext cx="5172797" cy="397247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A248D6E-188B-9989-B188-D4108CF52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2151380"/>
            <a:ext cx="4438650" cy="12763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4831515-CD8A-06C7-395C-4F5399E08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072" y="3513236"/>
            <a:ext cx="4438650" cy="14573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47F849C-A748-8D6D-5B15-D0A3F6409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4072" y="5216520"/>
            <a:ext cx="44386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22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BB231-F144-97CA-FDDA-4898EFF9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1 – Com operadores 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BBB7AE-2FFA-FFFE-9722-DE24E46EE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os operadores lógicos isso pode ser simplificado: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D4EF41-5957-2045-26F6-41B61408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059" y="1790700"/>
            <a:ext cx="4438650" cy="16383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2DF136C-9723-8FDF-2F4A-A9EB8C13F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059" y="3515482"/>
            <a:ext cx="4438650" cy="16383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2E77AE4-4075-29C8-DA29-F6E67AF84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059" y="5221766"/>
            <a:ext cx="4438650" cy="14573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9623F90-4963-6B2E-8BC1-73809215BE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440" y="1995168"/>
            <a:ext cx="6025692" cy="448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04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5E1DD-2A84-4834-104A-427FA6E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2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4CE4BB-00B3-5AC3-2200-A7F30E672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cinema permite entrada gratuita para crianças até 10 anos ou para idosos acima de 60 anos. Peça a idade do usuário e informe se ele tem direito à entrada gratuita.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C65FC3-9BFC-45B2-3430-CECAC181C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2564904"/>
            <a:ext cx="4982270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87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C684D-F0BB-EED2-DA3D-7EC9AE20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7A338-EF77-29A0-A70E-846B71F12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dirty="0"/>
              <a:t>Faça um programa que receba como entrada a idade e se possui alguma doença (o tipo deve ser char S/N). Escreva “Possível doador” ou “Não pode ser doador”. Para você doar sangue, precisa ser de duas condições:</a:t>
            </a:r>
          </a:p>
          <a:p>
            <a:pPr lvl="1"/>
            <a:r>
              <a:rPr lang="pt-BR" dirty="0"/>
              <a:t>Ser maior de idade</a:t>
            </a:r>
          </a:p>
          <a:p>
            <a:pPr lvl="1"/>
            <a:r>
              <a:rPr lang="pt-BR" dirty="0"/>
              <a:t>Não ter doenças</a:t>
            </a:r>
          </a:p>
          <a:p>
            <a:pPr algn="l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28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9CF95-0E31-E542-5003-9A766503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9A846D-2F2F-C694-9217-B696365DE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B9D2CE-F856-48AA-D1A2-B63F8CF8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167183"/>
            <a:ext cx="6317765" cy="550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95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75CA9B-5903-4DFE-B4CC-E736DB69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C569C0-52EA-1F84-1B6D-854C78B70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Para realizar os exercícios utilizem os operadores lógicos</a:t>
            </a:r>
          </a:p>
          <a:p>
            <a:pPr marL="0" indent="0">
              <a:buNone/>
            </a:pPr>
            <a:endParaRPr lang="pt-BR" dirty="0"/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Faça um programa que pergunte ao usuário um número e exiba a mensagem "O número está entre 0 e 10" ou "O número não está entre 0 e 10", dependendo se o número digitado está entre 0 e 10.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Faça um programa que o usuário digite a idade exiba a mensagem “Voto obrigatório” caso a idade seja maior ou igual a 18 e menor ou igual a 65.</a:t>
            </a:r>
          </a:p>
          <a:p>
            <a:pPr marL="514350" indent="-514350">
              <a:buFont typeface="+mj-lt"/>
              <a:buAutoNum type="arabicParenR"/>
            </a:pPr>
            <a:r>
              <a:rPr lang="pt-BR" dirty="0"/>
              <a:t>Peça para o usuário digitar o preço três produtos.  Mostre na tela o preço menor.</a:t>
            </a:r>
          </a:p>
          <a:p>
            <a:pPr marL="514350" indent="-514350">
              <a:buFont typeface="+mj-lt"/>
              <a:buAutoNum type="arabicParenR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9009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486CA-9297-B0FA-B179-C4448B11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0C09EB-C900-92C8-0B28-468FE6917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pt-BR" dirty="0"/>
              <a:t>Faça um programa que leia três valores inteiros e diferentes e mostre-os em ordem crescente.</a:t>
            </a:r>
          </a:p>
          <a:p>
            <a:pPr marL="514350" indent="-514350">
              <a:buFont typeface="+mj-lt"/>
              <a:buAutoNum type="arabicParenR" startAt="4"/>
            </a:pPr>
            <a:endParaRPr lang="pt-BR" dirty="0"/>
          </a:p>
          <a:p>
            <a:pPr marL="514350" indent="-514350">
              <a:buFont typeface="+mj-lt"/>
              <a:buAutoNum type="arabicParenR" startAt="4"/>
            </a:pPr>
            <a:r>
              <a:rPr lang="pt-BR" dirty="0"/>
              <a:t>Leia três valores a, b e c, verifique se eles podem ser os comprimentos dos lados de um triângulo e exiba as seguintes mensagens:</a:t>
            </a:r>
          </a:p>
          <a:p>
            <a:pPr lvl="1"/>
            <a:r>
              <a:rPr lang="pt-BR" dirty="0"/>
              <a:t>As medidas formam um triangulo</a:t>
            </a:r>
          </a:p>
          <a:p>
            <a:pPr lvl="1"/>
            <a:r>
              <a:rPr lang="pt-BR" dirty="0"/>
              <a:t>As medidas não formam um triangulo </a:t>
            </a:r>
          </a:p>
          <a:p>
            <a:pPr marL="0" indent="0">
              <a:buNone/>
            </a:pPr>
            <a:r>
              <a:rPr lang="pt-BR" dirty="0"/>
              <a:t>Só irá existir um triângulo se, somente se, os seus lados obedeceram à seguinte regra: um de seus lados seja menor que a soma dos outros dois lados:  (a &lt; b + c)  e (b &lt; a + c) e (c &lt; a + b)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46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5027F-D15F-4CDE-A631-F9B74CCF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Decisão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924B17-3C69-4C12-AEEE-98C7527E4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estrutura de decisão também é conhecida como estruturas de controle ou estrutura de seleção;</a:t>
            </a:r>
          </a:p>
          <a:p>
            <a:r>
              <a:rPr lang="pt-BR" dirty="0"/>
              <a:t>Tem como objetivo direcionar o fluxo de execução, executando algumas linhas de código caso seja necessário;</a:t>
            </a:r>
          </a:p>
          <a:p>
            <a:r>
              <a:rPr lang="pt-BR" dirty="0"/>
              <a:t>As principais estruturas de decisão são:</a:t>
            </a:r>
          </a:p>
          <a:p>
            <a:pPr lvl="1"/>
            <a:r>
              <a:rPr lang="pt-BR" dirty="0"/>
              <a:t>Se...Então;</a:t>
            </a:r>
          </a:p>
          <a:p>
            <a:pPr lvl="1"/>
            <a:r>
              <a:rPr lang="pt-BR" dirty="0"/>
              <a:t>Se...Então...Senão;</a:t>
            </a:r>
          </a:p>
          <a:p>
            <a:pPr lvl="1"/>
            <a:r>
              <a:rPr lang="pt-BR" dirty="0"/>
              <a:t>Selecione...caso;</a:t>
            </a:r>
          </a:p>
        </p:txBody>
      </p:sp>
    </p:spTree>
    <p:extLst>
      <p:ext uri="{BB962C8B-B14F-4D97-AF65-F5344CB8AC3E}">
        <p14:creationId xmlns:p14="http://schemas.microsoft.com/office/powerpoint/2010/main" val="360093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89937-5E6A-4BD1-B611-39C59D85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Se...Então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FAAE66-61AA-4709-9392-0913E8BB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Utilizada quando há necessidade de testar uma condição antes de executar uma ação;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9742AD-24E2-44BE-AF63-4F814E635A8A}"/>
              </a:ext>
            </a:extLst>
          </p:cNvPr>
          <p:cNvSpPr txBox="1"/>
          <p:nvPr/>
        </p:nvSpPr>
        <p:spPr>
          <a:xfrm>
            <a:off x="612635" y="2784928"/>
            <a:ext cx="3408049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3000" b="1" dirty="0" err="1"/>
              <a:t>Portugol</a:t>
            </a:r>
            <a:endParaRPr lang="pt-BR" sz="3000" b="1" dirty="0"/>
          </a:p>
          <a:p>
            <a:r>
              <a:rPr lang="pt-BR" sz="3000" dirty="0"/>
              <a:t>Se &lt;condição&gt; Então</a:t>
            </a:r>
          </a:p>
          <a:p>
            <a:r>
              <a:rPr lang="pt-BR" sz="3000" dirty="0"/>
              <a:t>     &lt;comandos&gt;</a:t>
            </a:r>
          </a:p>
          <a:p>
            <a:r>
              <a:rPr lang="pt-BR" sz="3000" dirty="0"/>
              <a:t>Fim Se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4C209F-BB2A-4B24-A1B4-601A4397FCFA}"/>
              </a:ext>
            </a:extLst>
          </p:cNvPr>
          <p:cNvSpPr txBox="1"/>
          <p:nvPr/>
        </p:nvSpPr>
        <p:spPr>
          <a:xfrm>
            <a:off x="5235123" y="2554096"/>
            <a:ext cx="2408032" cy="2400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3000" b="1" dirty="0"/>
              <a:t>C#</a:t>
            </a:r>
          </a:p>
          <a:p>
            <a:r>
              <a:rPr lang="pt-BR" sz="3000" dirty="0" err="1"/>
              <a:t>if</a:t>
            </a:r>
            <a:r>
              <a:rPr lang="pt-BR" sz="3000" dirty="0"/>
              <a:t> (condição)</a:t>
            </a:r>
          </a:p>
          <a:p>
            <a:r>
              <a:rPr lang="pt-BR" sz="3000" dirty="0"/>
              <a:t>{</a:t>
            </a:r>
          </a:p>
          <a:p>
            <a:r>
              <a:rPr lang="pt-BR" sz="3000" dirty="0"/>
              <a:t>	Comandos;</a:t>
            </a:r>
          </a:p>
          <a:p>
            <a:r>
              <a:rPr lang="pt-BR" sz="3000" dirty="0"/>
              <a:t>}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2847777-0581-4928-8A17-AD805B00F656}"/>
              </a:ext>
            </a:extLst>
          </p:cNvPr>
          <p:cNvGrpSpPr/>
          <p:nvPr/>
        </p:nvGrpSpPr>
        <p:grpSpPr>
          <a:xfrm>
            <a:off x="8593617" y="2061330"/>
            <a:ext cx="2760183" cy="3386187"/>
            <a:chOff x="7190776" y="3406799"/>
            <a:chExt cx="2053410" cy="2353780"/>
          </a:xfrm>
        </p:grpSpPr>
        <p:pic>
          <p:nvPicPr>
            <p:cNvPr id="1028" name="Picture 4" descr="pag13b">
              <a:extLst>
                <a:ext uri="{FF2B5EF4-FFF2-40B4-BE49-F238E27FC236}">
                  <a16:creationId xmlns:a16="http://schemas.microsoft.com/office/drawing/2014/main" id="{087AF487-BD32-480A-9881-2E3D75D6A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20136" y="3807954"/>
              <a:ext cx="1924050" cy="1952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9189EBD-1928-4F74-8E63-F8C3F69C4C6D}"/>
                </a:ext>
              </a:extLst>
            </p:cNvPr>
            <p:cNvSpPr txBox="1"/>
            <p:nvPr/>
          </p:nvSpPr>
          <p:spPr>
            <a:xfrm>
              <a:off x="7190776" y="3406799"/>
              <a:ext cx="154574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b="1" dirty="0"/>
                <a:t>Fluxograma</a:t>
              </a:r>
            </a:p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5074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89937-5E6A-4BD1-B611-39C59D85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... Então ... Senão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9742AD-24E2-44BE-AF63-4F814E635A8A}"/>
              </a:ext>
            </a:extLst>
          </p:cNvPr>
          <p:cNvSpPr txBox="1"/>
          <p:nvPr/>
        </p:nvSpPr>
        <p:spPr>
          <a:xfrm>
            <a:off x="241226" y="2403411"/>
            <a:ext cx="340804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3000" b="1" dirty="0" err="1"/>
              <a:t>Portugol</a:t>
            </a:r>
            <a:endParaRPr lang="pt-BR" sz="3000" b="1" dirty="0"/>
          </a:p>
          <a:p>
            <a:r>
              <a:rPr lang="pt-BR" sz="3000" dirty="0"/>
              <a:t>Se &lt;condição&gt; Então</a:t>
            </a:r>
          </a:p>
          <a:p>
            <a:r>
              <a:rPr lang="pt-BR" sz="3000" dirty="0"/>
              <a:t>     &lt;comandos&gt;</a:t>
            </a:r>
          </a:p>
          <a:p>
            <a:r>
              <a:rPr lang="pt-BR" sz="3000" dirty="0"/>
              <a:t>Senão </a:t>
            </a:r>
          </a:p>
          <a:p>
            <a:r>
              <a:rPr lang="pt-BR" sz="3000" dirty="0"/>
              <a:t>    &lt;comandos&gt;</a:t>
            </a:r>
          </a:p>
          <a:p>
            <a:r>
              <a:rPr lang="pt-BR" sz="3000" dirty="0"/>
              <a:t>Fim Se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F4C209F-BB2A-4B24-A1B4-601A4397FCFA}"/>
              </a:ext>
            </a:extLst>
          </p:cNvPr>
          <p:cNvSpPr txBox="1"/>
          <p:nvPr/>
        </p:nvSpPr>
        <p:spPr>
          <a:xfrm>
            <a:off x="4189564" y="1700808"/>
            <a:ext cx="2408032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3000" b="1" dirty="0"/>
              <a:t>C++</a:t>
            </a:r>
          </a:p>
          <a:p>
            <a:r>
              <a:rPr lang="pt-BR" sz="3000" dirty="0" err="1"/>
              <a:t>if</a:t>
            </a:r>
            <a:r>
              <a:rPr lang="pt-BR" sz="3000" dirty="0"/>
              <a:t> (condição)</a:t>
            </a:r>
          </a:p>
          <a:p>
            <a:r>
              <a:rPr lang="pt-BR" sz="3000" dirty="0"/>
              <a:t>{</a:t>
            </a:r>
          </a:p>
          <a:p>
            <a:r>
              <a:rPr lang="pt-BR" sz="3000" dirty="0"/>
              <a:t>	Comandos;</a:t>
            </a:r>
          </a:p>
          <a:p>
            <a:r>
              <a:rPr lang="pt-BR" sz="3000" dirty="0"/>
              <a:t>}</a:t>
            </a:r>
          </a:p>
          <a:p>
            <a:r>
              <a:rPr lang="pt-BR" sz="3000" dirty="0" err="1"/>
              <a:t>else</a:t>
            </a:r>
            <a:r>
              <a:rPr lang="pt-BR" sz="3000" dirty="0"/>
              <a:t> {</a:t>
            </a:r>
          </a:p>
          <a:p>
            <a:r>
              <a:rPr lang="pt-BR" sz="3000" dirty="0"/>
              <a:t>Comandos;</a:t>
            </a:r>
          </a:p>
          <a:p>
            <a:r>
              <a:rPr lang="pt-BR" sz="3000" dirty="0"/>
              <a:t>}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57DA90EE-E1A1-490A-8009-8BA15D490501}"/>
              </a:ext>
            </a:extLst>
          </p:cNvPr>
          <p:cNvGrpSpPr/>
          <p:nvPr/>
        </p:nvGrpSpPr>
        <p:grpSpPr>
          <a:xfrm>
            <a:off x="7137885" y="1737601"/>
            <a:ext cx="4705350" cy="4193941"/>
            <a:chOff x="7486650" y="2061330"/>
            <a:chExt cx="4705350" cy="4193941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9189EBD-1928-4F74-8E63-F8C3F69C4C6D}"/>
                </a:ext>
              </a:extLst>
            </p:cNvPr>
            <p:cNvSpPr txBox="1"/>
            <p:nvPr/>
          </p:nvSpPr>
          <p:spPr>
            <a:xfrm>
              <a:off x="8593617" y="2061330"/>
              <a:ext cx="2077781" cy="1018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b="1" dirty="0"/>
                <a:t>Fluxograma</a:t>
              </a:r>
            </a:p>
            <a:p>
              <a:endParaRPr lang="pt-BR" dirty="0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8A36AF3A-A46B-47AF-9C20-AEF3B05C2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6650" y="2492896"/>
              <a:ext cx="4705350" cy="37623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3934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4341F67-B217-11A6-B0BC-D36ACD1C7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78"/>
            <a:ext cx="10515600" cy="987425"/>
          </a:xfrm>
        </p:spPr>
        <p:txBody>
          <a:bodyPr/>
          <a:lstStyle/>
          <a:p>
            <a:r>
              <a:rPr lang="pt-BR" dirty="0"/>
              <a:t>Se ... Então ... Senão (encadeado)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85C8ABD-5328-56C8-8FAA-70F9C55B66D0}"/>
              </a:ext>
            </a:extLst>
          </p:cNvPr>
          <p:cNvSpPr txBox="1"/>
          <p:nvPr/>
        </p:nvSpPr>
        <p:spPr>
          <a:xfrm>
            <a:off x="191344" y="1484784"/>
            <a:ext cx="5304465" cy="3570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BR" sz="2800" b="1" dirty="0"/>
              <a:t>C#</a:t>
            </a:r>
          </a:p>
          <a:p>
            <a:r>
              <a:rPr lang="pt-BR" dirty="0" err="1"/>
              <a:t>if</a:t>
            </a:r>
            <a:r>
              <a:rPr lang="pt-BR" dirty="0"/>
              <a:t> (condição 1)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     instruções caso condição 1 retorne verdadeiro</a:t>
            </a:r>
          </a:p>
          <a:p>
            <a:r>
              <a:rPr lang="pt-BR" dirty="0"/>
              <a:t>}</a:t>
            </a:r>
          </a:p>
          <a:p>
            <a:r>
              <a:rPr lang="pt-BR" dirty="0" err="1"/>
              <a:t>else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(condição 2)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             instruções caso condição 2 retorne verdadeiro</a:t>
            </a:r>
          </a:p>
          <a:p>
            <a:r>
              <a:rPr lang="pt-BR" dirty="0"/>
              <a:t>}     </a:t>
            </a:r>
          </a:p>
          <a:p>
            <a:r>
              <a:rPr lang="pt-BR" dirty="0" err="1"/>
              <a:t>else</a:t>
            </a:r>
            <a:r>
              <a:rPr lang="pt-BR" dirty="0"/>
              <a:t> {</a:t>
            </a:r>
          </a:p>
          <a:p>
            <a:r>
              <a:rPr lang="pt-BR" dirty="0"/>
              <a:t>                 instruções caso condição 2 retorne falso</a:t>
            </a:r>
          </a:p>
          <a:p>
            <a:r>
              <a:rPr lang="pt-BR" dirty="0"/>
              <a:t> }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080C0A0-1145-177D-A7B1-1B8E05E3DE13}"/>
              </a:ext>
            </a:extLst>
          </p:cNvPr>
          <p:cNvGrpSpPr/>
          <p:nvPr/>
        </p:nvGrpSpPr>
        <p:grpSpPr>
          <a:xfrm>
            <a:off x="6240016" y="1467307"/>
            <a:ext cx="5801392" cy="4193941"/>
            <a:chOff x="6390608" y="2419220"/>
            <a:chExt cx="5801392" cy="4193941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99516EE-5F9F-515C-D1E3-140F43E0C922}"/>
                </a:ext>
              </a:extLst>
            </p:cNvPr>
            <p:cNvSpPr txBox="1"/>
            <p:nvPr/>
          </p:nvSpPr>
          <p:spPr>
            <a:xfrm>
              <a:off x="8410646" y="2419220"/>
              <a:ext cx="2077781" cy="10183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200" b="1" dirty="0"/>
                <a:t>Fluxograma</a:t>
              </a:r>
            </a:p>
            <a:p>
              <a:endParaRPr lang="pt-BR" dirty="0"/>
            </a:p>
          </p:txBody>
        </p:sp>
        <p:pic>
          <p:nvPicPr>
            <p:cNvPr id="1028" name="Picture 4" descr="Desvio condicional encadeado em lógica de programação">
              <a:extLst>
                <a:ext uri="{FF2B5EF4-FFF2-40B4-BE49-F238E27FC236}">
                  <a16:creationId xmlns:a16="http://schemas.microsoft.com/office/drawing/2014/main" id="{7058E039-2751-A914-1A97-904F2CC7E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90608" y="2998622"/>
              <a:ext cx="5801392" cy="36145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Imagem 6">
            <a:extLst>
              <a:ext uri="{FF2B5EF4-FFF2-40B4-BE49-F238E27FC236}">
                <a16:creationId xmlns:a16="http://schemas.microsoft.com/office/drawing/2014/main" id="{FB19786C-86E0-298B-BFD7-36D52C30B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60" y="1308195"/>
            <a:ext cx="5310349" cy="467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8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13203-E6B5-1B74-8553-BE3EFA7F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Condição ou Teste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7DAC98-C6A8-6E50-8BF8-79874EC45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Uma condição ou teste lógico é uma expressão na qual o resultado é booleano (ou lógico), ou seja, seu resultado é verdadeiro (</a:t>
            </a:r>
            <a:r>
              <a:rPr lang="pt-BR" dirty="0" err="1"/>
              <a:t>true</a:t>
            </a:r>
            <a:r>
              <a:rPr lang="pt-BR" dirty="0"/>
              <a:t>) ou falso (false)</a:t>
            </a:r>
          </a:p>
          <a:p>
            <a:r>
              <a:rPr lang="pt-BR" dirty="0"/>
              <a:t>Exemplos</a:t>
            </a:r>
          </a:p>
          <a:p>
            <a:pPr lvl="1"/>
            <a:r>
              <a:rPr lang="pt-BR" dirty="0"/>
              <a:t>3 &gt; 2: resulta em verdadeiro</a:t>
            </a:r>
          </a:p>
          <a:p>
            <a:pPr lvl="1"/>
            <a:r>
              <a:rPr lang="pt-BR" dirty="0"/>
              <a:t>2 &lt; 3: resulta em verdadeiro</a:t>
            </a:r>
          </a:p>
          <a:p>
            <a:pPr lvl="1"/>
            <a:r>
              <a:rPr lang="pt-BR" dirty="0"/>
              <a:t>3 &gt; 7: resulta em falso</a:t>
            </a:r>
          </a:p>
          <a:p>
            <a:pPr lvl="1"/>
            <a:r>
              <a:rPr lang="pt-BR" dirty="0"/>
              <a:t>7 &lt; 3: resulta em falso</a:t>
            </a:r>
          </a:p>
          <a:p>
            <a:pPr lvl="1"/>
            <a:r>
              <a:rPr lang="pt-BR" dirty="0"/>
              <a:t>3 = 3: resulta em verdadeiro</a:t>
            </a:r>
          </a:p>
          <a:p>
            <a:pPr lvl="1"/>
            <a:r>
              <a:rPr lang="pt-BR" dirty="0"/>
              <a:t>3 ≤ 3: resulta em verdadeiro</a:t>
            </a:r>
          </a:p>
          <a:p>
            <a:pPr lvl="1"/>
            <a:r>
              <a:rPr lang="pt-BR" dirty="0"/>
              <a:t>3 ≥ 3: resulta em verdadeiro</a:t>
            </a:r>
          </a:p>
          <a:p>
            <a:pPr lvl="1"/>
            <a:r>
              <a:rPr lang="pt-BR" dirty="0"/>
              <a:t>3 ≠ 3: resulta em falso</a:t>
            </a:r>
          </a:p>
        </p:txBody>
      </p:sp>
    </p:spTree>
    <p:extLst>
      <p:ext uri="{BB962C8B-B14F-4D97-AF65-F5344CB8AC3E}">
        <p14:creationId xmlns:p14="http://schemas.microsoft.com/office/powerpoint/2010/main" val="204305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DB3FC-4F32-4500-89BD-371B52C0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0E4FA93-13C7-85E5-1E93-976A9D70A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teste lógico requer um operador relacional</a:t>
            </a:r>
          </a:p>
          <a:p>
            <a:endParaRPr lang="pt-BR" dirty="0"/>
          </a:p>
        </p:txBody>
      </p:sp>
      <p:graphicFrame>
        <p:nvGraphicFramePr>
          <p:cNvPr id="6" name="Espaço Reservado para Conteúdo 3">
            <a:extLst>
              <a:ext uri="{FF2B5EF4-FFF2-40B4-BE49-F238E27FC236}">
                <a16:creationId xmlns:a16="http://schemas.microsoft.com/office/drawing/2014/main" id="{7DD76324-4E8D-C9E0-AFC7-04A99CCAA37B}"/>
              </a:ext>
            </a:extLst>
          </p:cNvPr>
          <p:cNvGraphicFramePr>
            <a:graphicFrameLocks/>
          </p:cNvGraphicFramePr>
          <p:nvPr/>
        </p:nvGraphicFramePr>
        <p:xfrm>
          <a:off x="2063552" y="1950720"/>
          <a:ext cx="7634063" cy="4373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01727">
                  <a:extLst>
                    <a:ext uri="{9D8B030D-6E8A-4147-A177-3AD203B41FA5}">
                      <a16:colId xmlns:a16="http://schemas.microsoft.com/office/drawing/2014/main" val="2388449609"/>
                    </a:ext>
                  </a:extLst>
                </a:gridCol>
                <a:gridCol w="5232336">
                  <a:extLst>
                    <a:ext uri="{9D8B030D-6E8A-4147-A177-3AD203B41FA5}">
                      <a16:colId xmlns:a16="http://schemas.microsoft.com/office/drawing/2014/main" val="1500667958"/>
                    </a:ext>
                  </a:extLst>
                </a:gridCol>
              </a:tblGrid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Símbolo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4775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/>
                        <a:t>==</a:t>
                      </a:r>
                      <a:endParaRPr lang="pt-BR" sz="3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67505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Diferente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61221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Maior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79931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Menor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035898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Maior ou 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88075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Menor ou igual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997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774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2C3F6-F73C-DDBB-2A94-708D184A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2E889-B541-C585-54AB-82104301C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Condições simples podem ser combinadas para formar condições complexas</a:t>
            </a:r>
          </a:p>
          <a:p>
            <a:r>
              <a:rPr lang="pt-BR" dirty="0"/>
              <a:t>Exemplos</a:t>
            </a:r>
          </a:p>
          <a:p>
            <a:pPr lvl="1"/>
            <a:r>
              <a:rPr lang="pt-BR" dirty="0"/>
              <a:t>3 &gt; 2 e 7 &gt; 3: resulta em verdadeiro</a:t>
            </a:r>
          </a:p>
          <a:p>
            <a:pPr lvl="1"/>
            <a:r>
              <a:rPr lang="pt-BR" dirty="0"/>
              <a:t>3 &lt; 2 e 7 &gt; 3: resulta em falso</a:t>
            </a:r>
          </a:p>
          <a:p>
            <a:pPr lvl="1"/>
            <a:r>
              <a:rPr lang="pt-BR" dirty="0"/>
              <a:t>3 &lt; 2 ou 7 &gt; 3: resulta em verdadeiro</a:t>
            </a:r>
          </a:p>
          <a:p>
            <a:pPr lvl="1"/>
            <a:r>
              <a:rPr lang="pt-BR" dirty="0"/>
              <a:t>não(3 &lt; 2 e 7 &gt; 3): resulta em verdadeiro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329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BC628-08F4-F1A2-9A4D-BE675E75B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B5571F-F44E-3FAD-DF37-AF1F18328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conjunto especial de operadores é necessário para combinar condições simples criando condições complexas: operadores lógicos</a:t>
            </a:r>
          </a:p>
          <a:p>
            <a:endParaRPr lang="pt-BR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079272C-F4DB-CEA2-D2DE-AB4F9C45B078}"/>
              </a:ext>
            </a:extLst>
          </p:cNvPr>
          <p:cNvGraphicFramePr>
            <a:graphicFrameLocks/>
          </p:cNvGraphicFramePr>
          <p:nvPr/>
        </p:nvGraphicFramePr>
        <p:xfrm>
          <a:off x="1847528" y="2780928"/>
          <a:ext cx="7856634" cy="2499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9526">
                  <a:extLst>
                    <a:ext uri="{9D8B030D-6E8A-4147-A177-3AD203B41FA5}">
                      <a16:colId xmlns:a16="http://schemas.microsoft.com/office/drawing/2014/main" val="1686553846"/>
                    </a:ext>
                  </a:extLst>
                </a:gridCol>
                <a:gridCol w="1826955">
                  <a:extLst>
                    <a:ext uri="{9D8B030D-6E8A-4147-A177-3AD203B41FA5}">
                      <a16:colId xmlns:a16="http://schemas.microsoft.com/office/drawing/2014/main" val="2388449609"/>
                    </a:ext>
                  </a:extLst>
                </a:gridCol>
                <a:gridCol w="3980153">
                  <a:extLst>
                    <a:ext uri="{9D8B030D-6E8A-4147-A177-3AD203B41FA5}">
                      <a16:colId xmlns:a16="http://schemas.microsoft.com/office/drawing/2014/main" val="1500667958"/>
                    </a:ext>
                  </a:extLst>
                </a:gridCol>
              </a:tblGrid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Símbolo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Significado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04775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negação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67505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conjunção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361221"/>
                  </a:ext>
                </a:extLst>
              </a:tr>
              <a:tr h="476185"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500" dirty="0"/>
                        <a:t>disjunção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7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9776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Personalizada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2060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AC10606C-730C-46CB-9E39-8EEE33EA6484}" vid="{8344C1C2-7648-4457-BA3A-6B3EB568D59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CA1A33C78CC341B71D1B81223A8B9B" ma:contentTypeVersion="3" ma:contentTypeDescription="Crie um novo documento." ma:contentTypeScope="" ma:versionID="4910ad09349d2dc964d75ad66f374327">
  <xsd:schema xmlns:xsd="http://www.w3.org/2001/XMLSchema" xmlns:xs="http://www.w3.org/2001/XMLSchema" xmlns:p="http://schemas.microsoft.com/office/2006/metadata/properties" xmlns:ns2="c2eaa5fb-2060-4778-abdb-d410829f1634" targetNamespace="http://schemas.microsoft.com/office/2006/metadata/properties" ma:root="true" ma:fieldsID="25b2f458356b59ca943a09e1c64b6a4c" ns2:_="">
    <xsd:import namespace="c2eaa5fb-2060-4778-abdb-d410829f163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aa5fb-2060-4778-abdb-d410829f16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9B5A4C-16C8-4694-8412-7E206DE305C1}"/>
</file>

<file path=customXml/itemProps2.xml><?xml version="1.0" encoding="utf-8"?>
<ds:datastoreItem xmlns:ds="http://schemas.openxmlformats.org/officeDocument/2006/customXml" ds:itemID="{2A442424-BB69-477E-A439-19711D2F9BBF}"/>
</file>

<file path=customXml/itemProps3.xml><?xml version="1.0" encoding="utf-8"?>
<ds:datastoreItem xmlns:ds="http://schemas.openxmlformats.org/officeDocument/2006/customXml" ds:itemID="{89CD1BAF-5F61-498A-93AB-1BC672C46C48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4028</TotalTime>
  <Words>909</Words>
  <Application>Microsoft Office PowerPoint</Application>
  <PresentationFormat>Widescreen</PresentationFormat>
  <Paragraphs>201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Wingdings</vt:lpstr>
      <vt:lpstr>Tema1</vt:lpstr>
      <vt:lpstr>Estrutura de decisão e Operadores lógicos</vt:lpstr>
      <vt:lpstr>Estrutura de Decisão</vt:lpstr>
      <vt:lpstr>Se...Então</vt:lpstr>
      <vt:lpstr>Se ... Então ... Senão</vt:lpstr>
      <vt:lpstr>Se ... Então ... Senão (encadeado)</vt:lpstr>
      <vt:lpstr>Condição ou Teste lógico</vt:lpstr>
      <vt:lpstr>Operadores relacionais</vt:lpstr>
      <vt:lpstr>Operadores relacionais</vt:lpstr>
      <vt:lpstr>Operadores lógicos</vt:lpstr>
      <vt:lpstr>Operadores lógicos e Tabela verdade</vt:lpstr>
      <vt:lpstr>Operadores lógicos e Tabela verdade em C#</vt:lpstr>
      <vt:lpstr>Exemplo 1 – Sem operadores lógicos</vt:lpstr>
      <vt:lpstr>Exemplo 1 – Com operadores lógicos</vt:lpstr>
      <vt:lpstr>Exemplo 2 </vt:lpstr>
      <vt:lpstr>Exemplo 3</vt:lpstr>
      <vt:lpstr>Exemplo 3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decisão</dc:title>
  <dc:creator>Andréia Salmazo Bertasso</dc:creator>
  <cp:lastModifiedBy>ANDREIA SALMAZO BERTASSO</cp:lastModifiedBy>
  <cp:revision>176</cp:revision>
  <dcterms:created xsi:type="dcterms:W3CDTF">2009-09-03T18:47:36Z</dcterms:created>
  <dcterms:modified xsi:type="dcterms:W3CDTF">2025-08-24T20:10:20Z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0x010100BDCA1A33C78CC341B71D1B81223A8B9B</vt:lpwstr>
  </property>
</Properties>
</file>