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4" y="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EA53-2FED-43DC-A378-FCF8B11E0B46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905E-90FA-470E-BE12-C1D9437615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EA53-2FED-43DC-A378-FCF8B11E0B46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905E-90FA-470E-BE12-C1D9437615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EA53-2FED-43DC-A378-FCF8B11E0B46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905E-90FA-470E-BE12-C1D9437615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EA53-2FED-43DC-A378-FCF8B11E0B46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905E-90FA-470E-BE12-C1D9437615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EA53-2FED-43DC-A378-FCF8B11E0B46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905E-90FA-470E-BE12-C1D9437615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EA53-2FED-43DC-A378-FCF8B11E0B46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905E-90FA-470E-BE12-C1D9437615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EA53-2FED-43DC-A378-FCF8B11E0B46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905E-90FA-470E-BE12-C1D9437615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EA53-2FED-43DC-A378-FCF8B11E0B46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905E-90FA-470E-BE12-C1D9437615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EA53-2FED-43DC-A378-FCF8B11E0B46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905E-90FA-470E-BE12-C1D9437615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EA53-2FED-43DC-A378-FCF8B11E0B46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905E-90FA-470E-BE12-C1D9437615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EA53-2FED-43DC-A378-FCF8B11E0B46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905E-90FA-470E-BE12-C1D9437615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EA53-2FED-43DC-A378-FCF8B11E0B46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F905E-90FA-470E-BE12-C1D94376159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Décision 4"/>
          <p:cNvSpPr/>
          <p:nvPr/>
        </p:nvSpPr>
        <p:spPr>
          <a:xfrm>
            <a:off x="1331640" y="3212976"/>
            <a:ext cx="1152128" cy="504056"/>
          </a:xfrm>
          <a:prstGeom prst="flowChartDecision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Tirage  =1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9" name="Organigramme : Processus 8"/>
          <p:cNvSpPr/>
          <p:nvPr/>
        </p:nvSpPr>
        <p:spPr>
          <a:xfrm>
            <a:off x="1549781" y="2564904"/>
            <a:ext cx="720080" cy="360040"/>
          </a:xfrm>
          <a:prstGeom prst="flowChartProcess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Lancé de dés</a:t>
            </a:r>
            <a:endParaRPr lang="fr-FR" sz="800" dirty="0">
              <a:solidFill>
                <a:schemeClr val="tx1"/>
              </a:solidFill>
            </a:endParaRPr>
          </a:p>
        </p:txBody>
      </p:sp>
      <p:cxnSp>
        <p:nvCxnSpPr>
          <p:cNvPr id="41" name="Forme 40"/>
          <p:cNvCxnSpPr>
            <a:stCxn id="5" idx="3"/>
            <a:endCxn id="160" idx="0"/>
          </p:cNvCxnSpPr>
          <p:nvPr/>
        </p:nvCxnSpPr>
        <p:spPr>
          <a:xfrm>
            <a:off x="2483768" y="3465004"/>
            <a:ext cx="38121" cy="19802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9" idx="2"/>
            <a:endCxn id="5" idx="0"/>
          </p:cNvCxnSpPr>
          <p:nvPr/>
        </p:nvCxnSpPr>
        <p:spPr>
          <a:xfrm flipH="1">
            <a:off x="1907704" y="2924944"/>
            <a:ext cx="2117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Forme 62"/>
          <p:cNvCxnSpPr>
            <a:stCxn id="136" idx="2"/>
            <a:endCxn id="9" idx="0"/>
          </p:cNvCxnSpPr>
          <p:nvPr/>
        </p:nvCxnSpPr>
        <p:spPr>
          <a:xfrm rot="10800000" flipV="1">
            <a:off x="1909821" y="2348880"/>
            <a:ext cx="576064" cy="2160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rganigramme : Processus 64"/>
          <p:cNvSpPr/>
          <p:nvPr/>
        </p:nvSpPr>
        <p:spPr>
          <a:xfrm>
            <a:off x="2917933" y="2564904"/>
            <a:ext cx="720080" cy="360040"/>
          </a:xfrm>
          <a:prstGeom prst="flowChartProcess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Sécurisation</a:t>
            </a:r>
            <a:endParaRPr lang="fr-FR" sz="800" dirty="0">
              <a:solidFill>
                <a:schemeClr val="tx1"/>
              </a:solidFill>
            </a:endParaRPr>
          </a:p>
        </p:txBody>
      </p:sp>
      <p:cxnSp>
        <p:nvCxnSpPr>
          <p:cNvPr id="67" name="Forme 66"/>
          <p:cNvCxnSpPr>
            <a:stCxn id="136" idx="6"/>
            <a:endCxn id="65" idx="0"/>
          </p:cNvCxnSpPr>
          <p:nvPr/>
        </p:nvCxnSpPr>
        <p:spPr>
          <a:xfrm>
            <a:off x="2629901" y="2348880"/>
            <a:ext cx="648072" cy="2160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rganigramme : Alternative 67"/>
          <p:cNvSpPr/>
          <p:nvPr/>
        </p:nvSpPr>
        <p:spPr>
          <a:xfrm>
            <a:off x="2058070" y="6021288"/>
            <a:ext cx="936104" cy="360040"/>
          </a:xfrm>
          <a:prstGeom prst="flowChartAlternateProcess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Changement joueur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87" name="Organigramme : Alternative 86"/>
          <p:cNvSpPr/>
          <p:nvPr/>
        </p:nvSpPr>
        <p:spPr>
          <a:xfrm>
            <a:off x="2845925" y="3284984"/>
            <a:ext cx="864096" cy="360040"/>
          </a:xfrm>
          <a:prstGeom prst="flowChartAlternateProcess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Déplacement avatar de potentiel %</a:t>
            </a:r>
            <a:endParaRPr lang="fr-FR" sz="800" dirty="0">
              <a:solidFill>
                <a:schemeClr val="tx1"/>
              </a:solidFill>
            </a:endParaRPr>
          </a:p>
        </p:txBody>
      </p:sp>
      <p:cxnSp>
        <p:nvCxnSpPr>
          <p:cNvPr id="89" name="Connecteur droit avec flèche 88"/>
          <p:cNvCxnSpPr>
            <a:stCxn id="65" idx="2"/>
            <a:endCxn id="87" idx="0"/>
          </p:cNvCxnSpPr>
          <p:nvPr/>
        </p:nvCxnSpPr>
        <p:spPr>
          <a:xfrm>
            <a:off x="3277973" y="29249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rganigramme : Alternative 106"/>
          <p:cNvSpPr/>
          <p:nvPr/>
        </p:nvSpPr>
        <p:spPr>
          <a:xfrm>
            <a:off x="1405765" y="3861048"/>
            <a:ext cx="1008112" cy="360040"/>
          </a:xfrm>
          <a:prstGeom prst="flowChartAlternateProcess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potentiel joueur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+= tirage</a:t>
            </a:r>
            <a:endParaRPr lang="fr-FR" sz="800" dirty="0">
              <a:solidFill>
                <a:schemeClr val="tx1"/>
              </a:solidFill>
            </a:endParaRPr>
          </a:p>
        </p:txBody>
      </p:sp>
      <p:cxnSp>
        <p:nvCxnSpPr>
          <p:cNvPr id="109" name="Connecteur en angle 108"/>
          <p:cNvCxnSpPr>
            <a:stCxn id="160" idx="2"/>
            <a:endCxn id="68" idx="0"/>
          </p:cNvCxnSpPr>
          <p:nvPr/>
        </p:nvCxnSpPr>
        <p:spPr>
          <a:xfrm rot="16200000" flipH="1">
            <a:off x="2415993" y="5911159"/>
            <a:ext cx="216024" cy="42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>
            <a:stCxn id="5" idx="2"/>
            <a:endCxn id="107" idx="0"/>
          </p:cNvCxnSpPr>
          <p:nvPr/>
        </p:nvCxnSpPr>
        <p:spPr>
          <a:xfrm>
            <a:off x="1907704" y="3717032"/>
            <a:ext cx="2117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Forme 127"/>
          <p:cNvCxnSpPr>
            <a:stCxn id="107" idx="1"/>
            <a:endCxn id="136" idx="0"/>
          </p:cNvCxnSpPr>
          <p:nvPr/>
        </p:nvCxnSpPr>
        <p:spPr>
          <a:xfrm rot="10800000" flipH="1">
            <a:off x="1405765" y="2276872"/>
            <a:ext cx="1152128" cy="1764196"/>
          </a:xfrm>
          <a:prstGeom prst="bentConnector4">
            <a:avLst>
              <a:gd name="adj1" fmla="val -19842"/>
              <a:gd name="adj2" fmla="val 1129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/>
          <p:cNvSpPr/>
          <p:nvPr/>
        </p:nvSpPr>
        <p:spPr>
          <a:xfrm>
            <a:off x="2485885" y="227687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Organigramme : Alternative 159"/>
          <p:cNvSpPr/>
          <p:nvPr/>
        </p:nvSpPr>
        <p:spPr>
          <a:xfrm>
            <a:off x="2053837" y="5445224"/>
            <a:ext cx="936104" cy="360040"/>
          </a:xfrm>
          <a:prstGeom prst="flowChartAlternateProcess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potentiel  joueur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= 0</a:t>
            </a:r>
            <a:endParaRPr lang="fr-FR" sz="800" dirty="0">
              <a:solidFill>
                <a:schemeClr val="tx1"/>
              </a:solidFill>
            </a:endParaRPr>
          </a:p>
        </p:txBody>
      </p:sp>
      <p:cxnSp>
        <p:nvCxnSpPr>
          <p:cNvPr id="164" name="Forme 163"/>
          <p:cNvCxnSpPr/>
          <p:nvPr/>
        </p:nvCxnSpPr>
        <p:spPr>
          <a:xfrm rot="5400000">
            <a:off x="3172078" y="3750921"/>
            <a:ext cx="216025" cy="42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Forme 181"/>
          <p:cNvCxnSpPr>
            <a:stCxn id="68" idx="1"/>
            <a:endCxn id="136" idx="0"/>
          </p:cNvCxnSpPr>
          <p:nvPr/>
        </p:nvCxnSpPr>
        <p:spPr>
          <a:xfrm rot="10800000" flipH="1">
            <a:off x="2058069" y="2276872"/>
            <a:ext cx="499823" cy="3924436"/>
          </a:xfrm>
          <a:prstGeom prst="bentConnector4">
            <a:avLst>
              <a:gd name="adj1" fmla="val -213435"/>
              <a:gd name="adj2" fmla="val 1058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rganigramme : Processus 190"/>
          <p:cNvSpPr/>
          <p:nvPr/>
        </p:nvSpPr>
        <p:spPr>
          <a:xfrm>
            <a:off x="2197853" y="1052736"/>
            <a:ext cx="720080" cy="360040"/>
          </a:xfrm>
          <a:prstGeom prst="flowChartProcess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Nouvelle partie</a:t>
            </a:r>
            <a:endParaRPr lang="fr-FR" sz="800" dirty="0">
              <a:solidFill>
                <a:schemeClr val="tx1"/>
              </a:solidFill>
            </a:endParaRPr>
          </a:p>
        </p:txBody>
      </p:sp>
      <p:cxnSp>
        <p:nvCxnSpPr>
          <p:cNvPr id="193" name="Connecteur droit avec flèche 192"/>
          <p:cNvCxnSpPr>
            <a:stCxn id="191" idx="2"/>
            <a:endCxn id="250" idx="0"/>
          </p:cNvCxnSpPr>
          <p:nvPr/>
        </p:nvCxnSpPr>
        <p:spPr>
          <a:xfrm>
            <a:off x="2557893" y="141277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rganigramme : Alternative 203"/>
          <p:cNvSpPr/>
          <p:nvPr/>
        </p:nvSpPr>
        <p:spPr>
          <a:xfrm>
            <a:off x="2845925" y="3861048"/>
            <a:ext cx="864096" cy="360040"/>
          </a:xfrm>
          <a:prstGeom prst="flowChartAlternateProcess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Score 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+= potentiel</a:t>
            </a:r>
            <a:endParaRPr lang="fr-FR" sz="800" dirty="0">
              <a:solidFill>
                <a:schemeClr val="tx1"/>
              </a:solidFill>
            </a:endParaRPr>
          </a:p>
        </p:txBody>
      </p:sp>
      <p:cxnSp>
        <p:nvCxnSpPr>
          <p:cNvPr id="207" name="Forme 206"/>
          <p:cNvCxnSpPr>
            <a:stCxn id="220" idx="2"/>
            <a:endCxn id="160" idx="3"/>
          </p:cNvCxnSpPr>
          <p:nvPr/>
        </p:nvCxnSpPr>
        <p:spPr>
          <a:xfrm rot="5400000">
            <a:off x="2791919" y="5139190"/>
            <a:ext cx="684076" cy="2880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Forme 163"/>
          <p:cNvCxnSpPr>
            <a:stCxn id="204" idx="2"/>
            <a:endCxn id="220" idx="0"/>
          </p:cNvCxnSpPr>
          <p:nvPr/>
        </p:nvCxnSpPr>
        <p:spPr>
          <a:xfrm rot="5400000">
            <a:off x="3169961" y="4329100"/>
            <a:ext cx="216024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rganigramme : Alternative 213"/>
          <p:cNvSpPr/>
          <p:nvPr/>
        </p:nvSpPr>
        <p:spPr>
          <a:xfrm>
            <a:off x="4142069" y="4505945"/>
            <a:ext cx="864096" cy="360040"/>
          </a:xfrm>
          <a:prstGeom prst="flowChartAlternateProcess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Félicitations joueur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220" name="Organigramme : Décision 219"/>
          <p:cNvSpPr/>
          <p:nvPr/>
        </p:nvSpPr>
        <p:spPr>
          <a:xfrm>
            <a:off x="2701909" y="4437112"/>
            <a:ext cx="1152128" cy="504056"/>
          </a:xfrm>
          <a:prstGeom prst="flowChartDecision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Score =100</a:t>
            </a:r>
            <a:endParaRPr lang="fr-FR" sz="800" dirty="0">
              <a:solidFill>
                <a:schemeClr val="tx1"/>
              </a:solidFill>
            </a:endParaRPr>
          </a:p>
        </p:txBody>
      </p:sp>
      <p:cxnSp>
        <p:nvCxnSpPr>
          <p:cNvPr id="235" name="Connecteur en angle 234"/>
          <p:cNvCxnSpPr>
            <a:stCxn id="220" idx="3"/>
            <a:endCxn id="214" idx="1"/>
          </p:cNvCxnSpPr>
          <p:nvPr/>
        </p:nvCxnSpPr>
        <p:spPr>
          <a:xfrm flipV="1">
            <a:off x="3854037" y="4685965"/>
            <a:ext cx="288032" cy="31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ZoneTexte 237"/>
          <p:cNvSpPr txBox="1"/>
          <p:nvPr/>
        </p:nvSpPr>
        <p:spPr>
          <a:xfrm>
            <a:off x="3277973" y="494116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non</a:t>
            </a:r>
            <a:endParaRPr lang="fr-FR" sz="800" dirty="0"/>
          </a:p>
        </p:txBody>
      </p:sp>
      <p:sp>
        <p:nvSpPr>
          <p:cNvPr id="239" name="ZoneTexte 238"/>
          <p:cNvSpPr txBox="1"/>
          <p:nvPr/>
        </p:nvSpPr>
        <p:spPr>
          <a:xfrm>
            <a:off x="1549781" y="364502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non</a:t>
            </a:r>
            <a:endParaRPr lang="fr-FR" sz="800" dirty="0"/>
          </a:p>
        </p:txBody>
      </p:sp>
      <p:sp>
        <p:nvSpPr>
          <p:cNvPr id="240" name="ZoneTexte 239"/>
          <p:cNvSpPr txBox="1"/>
          <p:nvPr/>
        </p:nvSpPr>
        <p:spPr>
          <a:xfrm>
            <a:off x="3782029" y="4509120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oui</a:t>
            </a:r>
            <a:endParaRPr lang="fr-FR" sz="800" dirty="0"/>
          </a:p>
        </p:txBody>
      </p:sp>
      <p:sp>
        <p:nvSpPr>
          <p:cNvPr id="241" name="ZoneTexte 240"/>
          <p:cNvSpPr txBox="1"/>
          <p:nvPr/>
        </p:nvSpPr>
        <p:spPr>
          <a:xfrm>
            <a:off x="2341869" y="328498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oui</a:t>
            </a:r>
            <a:endParaRPr lang="fr-FR" sz="800" dirty="0"/>
          </a:p>
        </p:txBody>
      </p:sp>
      <p:cxnSp>
        <p:nvCxnSpPr>
          <p:cNvPr id="245" name="Connecteur en angle 244"/>
          <p:cNvCxnSpPr>
            <a:stCxn id="214" idx="0"/>
            <a:endCxn id="191" idx="0"/>
          </p:cNvCxnSpPr>
          <p:nvPr/>
        </p:nvCxnSpPr>
        <p:spPr>
          <a:xfrm rot="16200000" flipV="1">
            <a:off x="1839401" y="1771229"/>
            <a:ext cx="3453209" cy="2016224"/>
          </a:xfrm>
          <a:prstGeom prst="bentConnector3">
            <a:avLst>
              <a:gd name="adj1" fmla="val 1066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Organigramme : Alternative 249"/>
          <p:cNvSpPr/>
          <p:nvPr/>
        </p:nvSpPr>
        <p:spPr>
          <a:xfrm>
            <a:off x="2125845" y="1556792"/>
            <a:ext cx="864096" cy="360040"/>
          </a:xfrm>
          <a:prstGeom prst="flowChartAlternateProcess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réinitialisation</a:t>
            </a:r>
            <a:endParaRPr lang="fr-FR" sz="800" dirty="0">
              <a:solidFill>
                <a:schemeClr val="tx1"/>
              </a:solidFill>
            </a:endParaRPr>
          </a:p>
        </p:txBody>
      </p:sp>
      <p:cxnSp>
        <p:nvCxnSpPr>
          <p:cNvPr id="254" name="Connecteur droit avec flèche 253"/>
          <p:cNvCxnSpPr>
            <a:stCxn id="250" idx="2"/>
            <a:endCxn id="136" idx="0"/>
          </p:cNvCxnSpPr>
          <p:nvPr/>
        </p:nvCxnSpPr>
        <p:spPr>
          <a:xfrm>
            <a:off x="2557893" y="19168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Organigramme : Processus 256"/>
          <p:cNvSpPr/>
          <p:nvPr/>
        </p:nvSpPr>
        <p:spPr>
          <a:xfrm>
            <a:off x="7380312" y="1046386"/>
            <a:ext cx="720080" cy="360040"/>
          </a:xfrm>
          <a:prstGeom prst="flowChartProcess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Afficher Règles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260" name="Organigramme : Alternative 259"/>
          <p:cNvSpPr/>
          <p:nvPr/>
        </p:nvSpPr>
        <p:spPr>
          <a:xfrm>
            <a:off x="7308304" y="1550442"/>
            <a:ext cx="864096" cy="360040"/>
          </a:xfrm>
          <a:prstGeom prst="flowChartAlternateProcess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Afficher les règles 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Bloquer jeu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261" name="Organigramme : Processus 260"/>
          <p:cNvSpPr/>
          <p:nvPr/>
        </p:nvSpPr>
        <p:spPr>
          <a:xfrm>
            <a:off x="7380312" y="2054498"/>
            <a:ext cx="720080" cy="360040"/>
          </a:xfrm>
          <a:prstGeom prst="flowChartProcess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Fermer règles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262" name="Organigramme : Alternative 261"/>
          <p:cNvSpPr/>
          <p:nvPr/>
        </p:nvSpPr>
        <p:spPr>
          <a:xfrm>
            <a:off x="7308304" y="2558554"/>
            <a:ext cx="864096" cy="360040"/>
          </a:xfrm>
          <a:prstGeom prst="flowChartAlternateProcess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Afficher les règles</a:t>
            </a:r>
          </a:p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Débloquer jeu</a:t>
            </a:r>
            <a:endParaRPr lang="fr-FR" sz="800" dirty="0">
              <a:solidFill>
                <a:schemeClr val="tx1"/>
              </a:solidFill>
            </a:endParaRPr>
          </a:p>
        </p:txBody>
      </p:sp>
      <p:cxnSp>
        <p:nvCxnSpPr>
          <p:cNvPr id="264" name="Connecteur droit avec flèche 263"/>
          <p:cNvCxnSpPr>
            <a:stCxn id="257" idx="2"/>
            <a:endCxn id="260" idx="0"/>
          </p:cNvCxnSpPr>
          <p:nvPr/>
        </p:nvCxnSpPr>
        <p:spPr>
          <a:xfrm>
            <a:off x="7740352" y="140642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avec flèche 265"/>
          <p:cNvCxnSpPr>
            <a:stCxn id="260" idx="2"/>
            <a:endCxn id="261" idx="0"/>
          </p:cNvCxnSpPr>
          <p:nvPr/>
        </p:nvCxnSpPr>
        <p:spPr>
          <a:xfrm>
            <a:off x="7740352" y="191048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avec flèche 267"/>
          <p:cNvCxnSpPr>
            <a:stCxn id="261" idx="2"/>
            <a:endCxn id="262" idx="0"/>
          </p:cNvCxnSpPr>
          <p:nvPr/>
        </p:nvCxnSpPr>
        <p:spPr>
          <a:xfrm>
            <a:off x="7740352" y="241453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Forme 270"/>
          <p:cNvCxnSpPr>
            <a:stCxn id="262" idx="2"/>
            <a:endCxn id="257" idx="0"/>
          </p:cNvCxnSpPr>
          <p:nvPr/>
        </p:nvCxnSpPr>
        <p:spPr>
          <a:xfrm rot="5400000" flipH="1">
            <a:off x="6804248" y="1982490"/>
            <a:ext cx="1872208" cy="12700"/>
          </a:xfrm>
          <a:prstGeom prst="bentConnector5">
            <a:avLst>
              <a:gd name="adj1" fmla="val -12210"/>
              <a:gd name="adj2" fmla="val 5201953"/>
              <a:gd name="adj3" fmla="val 1122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Organigramme : Processus 271"/>
          <p:cNvSpPr/>
          <p:nvPr/>
        </p:nvSpPr>
        <p:spPr>
          <a:xfrm>
            <a:off x="5838998" y="1046386"/>
            <a:ext cx="720080" cy="360040"/>
          </a:xfrm>
          <a:prstGeom prst="flowChartProcess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Son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273" name="Organigramme : Alternative 272"/>
          <p:cNvSpPr/>
          <p:nvPr/>
        </p:nvSpPr>
        <p:spPr>
          <a:xfrm>
            <a:off x="5766990" y="1550442"/>
            <a:ext cx="864096" cy="360040"/>
          </a:xfrm>
          <a:prstGeom prst="flowChartAlternateProcess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Son ON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274" name="Organigramme : Processus 273"/>
          <p:cNvSpPr/>
          <p:nvPr/>
        </p:nvSpPr>
        <p:spPr>
          <a:xfrm>
            <a:off x="5838998" y="2054498"/>
            <a:ext cx="720080" cy="360040"/>
          </a:xfrm>
          <a:prstGeom prst="flowChartProcess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Son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275" name="Organigramme : Alternative 274"/>
          <p:cNvSpPr/>
          <p:nvPr/>
        </p:nvSpPr>
        <p:spPr>
          <a:xfrm>
            <a:off x="5766990" y="2558554"/>
            <a:ext cx="864096" cy="360040"/>
          </a:xfrm>
          <a:prstGeom prst="flowChartAlternateProcess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Son OFF</a:t>
            </a:r>
            <a:endParaRPr lang="fr-FR" sz="800" dirty="0">
              <a:solidFill>
                <a:schemeClr val="tx1"/>
              </a:solidFill>
            </a:endParaRPr>
          </a:p>
        </p:txBody>
      </p:sp>
      <p:cxnSp>
        <p:nvCxnSpPr>
          <p:cNvPr id="276" name="Connecteur droit avec flèche 275"/>
          <p:cNvCxnSpPr>
            <a:stCxn id="272" idx="2"/>
            <a:endCxn id="273" idx="0"/>
          </p:cNvCxnSpPr>
          <p:nvPr/>
        </p:nvCxnSpPr>
        <p:spPr>
          <a:xfrm>
            <a:off x="6199038" y="140642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avec flèche 276"/>
          <p:cNvCxnSpPr>
            <a:stCxn id="273" idx="2"/>
            <a:endCxn id="274" idx="0"/>
          </p:cNvCxnSpPr>
          <p:nvPr/>
        </p:nvCxnSpPr>
        <p:spPr>
          <a:xfrm>
            <a:off x="6199038" y="191048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avec flèche 277"/>
          <p:cNvCxnSpPr>
            <a:stCxn id="274" idx="2"/>
            <a:endCxn id="275" idx="0"/>
          </p:cNvCxnSpPr>
          <p:nvPr/>
        </p:nvCxnSpPr>
        <p:spPr>
          <a:xfrm>
            <a:off x="6199038" y="241453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Forme 278"/>
          <p:cNvCxnSpPr>
            <a:stCxn id="275" idx="2"/>
            <a:endCxn id="272" idx="0"/>
          </p:cNvCxnSpPr>
          <p:nvPr/>
        </p:nvCxnSpPr>
        <p:spPr>
          <a:xfrm rot="5400000" flipH="1">
            <a:off x="5262934" y="1982490"/>
            <a:ext cx="1872208" cy="12700"/>
          </a:xfrm>
          <a:prstGeom prst="bentConnector5">
            <a:avLst>
              <a:gd name="adj1" fmla="val -12210"/>
              <a:gd name="adj2" fmla="val 5201953"/>
              <a:gd name="adj3" fmla="val 1122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3037</TotalTime>
  <Words>57</Words>
  <Application>Microsoft Office PowerPoint</Application>
  <PresentationFormat>Affichage à l'écran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Philippe</dc:creator>
  <cp:lastModifiedBy>Philippe</cp:lastModifiedBy>
  <cp:revision>5</cp:revision>
  <dcterms:created xsi:type="dcterms:W3CDTF">2021-11-09T12:05:18Z</dcterms:created>
  <dcterms:modified xsi:type="dcterms:W3CDTF">2021-11-11T14:42:18Z</dcterms:modified>
</cp:coreProperties>
</file>