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FB4"/>
    <a:srgbClr val="FEF1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4720" y="7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8AD9-7928-45AD-88E4-E79298D8230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4ED66-97D7-4F40-A1F4-2408AC9A34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9632" y="3356992"/>
            <a:ext cx="6192688" cy="2304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Panneau.png"/>
          <p:cNvPicPr>
            <a:picLocks noChangeAspect="1"/>
          </p:cNvPicPr>
          <p:nvPr/>
        </p:nvPicPr>
        <p:blipFill>
          <a:blip r:embed="rId2" cstate="print"/>
          <a:srcRect t="44894"/>
          <a:stretch>
            <a:fillRect/>
          </a:stretch>
        </p:blipFill>
        <p:spPr>
          <a:xfrm rot="169926">
            <a:off x="916759" y="4078878"/>
            <a:ext cx="6858000" cy="377919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555776" y="141277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 rot="21408207">
            <a:off x="4950351" y="1596773"/>
            <a:ext cx="4038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empus Sans ITC" pitchFamily="82" charset="0"/>
                <a:ea typeface="Cascadia Code" pitchFamily="49" charset="0"/>
                <a:cs typeface="Cascadia Code" pitchFamily="49" charset="0"/>
              </a:rPr>
              <a:t>Règles du jeu</a:t>
            </a:r>
            <a:endParaRPr lang="fr-FR" sz="44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empus Sans ITC" pitchFamily="82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91653" y="4581128"/>
            <a:ext cx="44525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empus Sans ITC" pitchFamily="82" charset="0"/>
                <a:ea typeface="Cascadia Code" pitchFamily="49" charset="0"/>
                <a:cs typeface="Cascadia Code" pitchFamily="49" charset="0"/>
              </a:rPr>
              <a:t>Son  ( off )</a:t>
            </a:r>
            <a:endParaRPr lang="fr-FR" sz="50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empus Sans ITC" pitchFamily="82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1800" y="2566045"/>
            <a:ext cx="2880320" cy="16645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504929" y="2586838"/>
            <a:ext cx="147191" cy="16645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7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Philippe</dc:creator>
  <cp:lastModifiedBy>Philippe</cp:lastModifiedBy>
  <cp:revision>3</cp:revision>
  <dcterms:created xsi:type="dcterms:W3CDTF">2021-11-13T11:04:03Z</dcterms:created>
  <dcterms:modified xsi:type="dcterms:W3CDTF">2021-11-18T18:57:29Z</dcterms:modified>
</cp:coreProperties>
</file>