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72" r:id="rId2"/>
    <p:sldId id="261" r:id="rId3"/>
    <p:sldId id="283" r:id="rId4"/>
    <p:sldId id="284" r:id="rId5"/>
    <p:sldId id="278" r:id="rId6"/>
    <p:sldId id="277" r:id="rId7"/>
    <p:sldId id="280" r:id="rId8"/>
    <p:sldId id="285" r:id="rId9"/>
    <p:sldId id="287" r:id="rId10"/>
    <p:sldId id="286" r:id="rId11"/>
    <p:sldId id="288" r:id="rId12"/>
    <p:sldId id="281" r:id="rId13"/>
    <p:sldId id="27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7" autoAdjust="0"/>
    <p:restoredTop sz="88187" autoAdjust="0"/>
  </p:normalViewPr>
  <p:slideViewPr>
    <p:cSldViewPr>
      <p:cViewPr varScale="1">
        <p:scale>
          <a:sx n="77" d="100"/>
          <a:sy n="77" d="100"/>
        </p:scale>
        <p:origin x="-1474" y="-91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06C0-3FFE-45A5-803D-9F4FC5464A7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46707-6BBD-41A9-B4DF-0C76A73A2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7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To view this presentation, first, turn up your volume and second,</a:t>
            </a:r>
            <a:r>
              <a:rPr lang="en-US" baseline="0" smtClean="0"/>
              <a:t> launch the self-running slide show.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4DFB0-44CD-4632-8FEA-E6F62CCD500F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C3846-8D4C-4326-8BC7-9B455A0362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/>
          <a:lstStyle>
            <a:lvl1pPr algn="l">
              <a:defRPr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/>
          <a:srcRect l="-92" t="50811" r="45394" b="-59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Georg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Georgia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Georgia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Georgia" pitchFamily="18" charset="0"/>
              </a:defRPr>
            </a:lvl2pPr>
            <a:lvl3pPr>
              <a:defRPr sz="2000">
                <a:latin typeface="Georgia" pitchFamily="18" charset="0"/>
              </a:defRPr>
            </a:lvl3pPr>
            <a:lvl4pPr>
              <a:defRPr sz="2000">
                <a:latin typeface="Georgia" pitchFamily="18" charset="0"/>
              </a:defRPr>
            </a:lvl4pPr>
            <a:lvl5pPr>
              <a:defRPr sz="2000">
                <a:latin typeface="Georgia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2158D-428B-4987-8B28-745A2AFA1252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C477-0A05-4F3E-8EE9-E015C9089D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225" y="683226"/>
            <a:ext cx="8267205" cy="3488936"/>
          </a:xfrm>
          <a:prstGeom prst="rect">
            <a:avLst/>
          </a:prstGeom>
          <a:noFill/>
        </p:spPr>
      </p:pic>
      <p:sp>
        <p:nvSpPr>
          <p:cNvPr id="20" name="Rectangle 210"/>
          <p:cNvSpPr txBox="1">
            <a:spLocks noChangeArrowheads="1"/>
          </p:cNvSpPr>
          <p:nvPr/>
        </p:nvSpPr>
        <p:spPr bwMode="auto">
          <a:xfrm>
            <a:off x="554037" y="5812008"/>
            <a:ext cx="3414713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Katarina Filipović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1" name="Rectangle 210"/>
          <p:cNvSpPr txBox="1">
            <a:spLocks noChangeArrowheads="1"/>
          </p:cNvSpPr>
          <p:nvPr/>
        </p:nvSpPr>
        <p:spPr bwMode="auto">
          <a:xfrm>
            <a:off x="554037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STUDENT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2" name="Rectangle 210"/>
          <p:cNvSpPr txBox="1">
            <a:spLocks noChangeArrowheads="1"/>
          </p:cNvSpPr>
          <p:nvPr/>
        </p:nvSpPr>
        <p:spPr bwMode="auto">
          <a:xfrm>
            <a:off x="4743419" y="5849277"/>
            <a:ext cx="4038271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200" dirty="0" smtClean="0">
                <a:solidFill>
                  <a:schemeClr val="bg1"/>
                </a:solidFill>
                <a:latin typeface="+mj-lt"/>
                <a:ea typeface="Arial" charset="0"/>
                <a:cs typeface="Arial" pitchFamily="34" charset="0"/>
              </a:rPr>
              <a:t>Doc. Dr Aleksandar Stanimirović</a:t>
            </a:r>
            <a:endParaRPr lang="en-US" sz="2200" dirty="0">
              <a:solidFill>
                <a:schemeClr val="bg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3" name="Rectangle 210"/>
          <p:cNvSpPr txBox="1">
            <a:spLocks noChangeArrowheads="1"/>
          </p:cNvSpPr>
          <p:nvPr/>
        </p:nvSpPr>
        <p:spPr bwMode="auto">
          <a:xfrm>
            <a:off x="4821178" y="5426537"/>
            <a:ext cx="317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2000" dirty="0" smtClean="0">
                <a:solidFill>
                  <a:schemeClr val="accent1"/>
                </a:solidFill>
                <a:latin typeface="+mj-lt"/>
                <a:ea typeface="Arial" charset="0"/>
                <a:cs typeface="Arial" pitchFamily="34" charset="0"/>
              </a:rPr>
              <a:t>MENTOR</a:t>
            </a:r>
            <a:endParaRPr lang="en-US" sz="2000" dirty="0">
              <a:solidFill>
                <a:schemeClr val="accent1"/>
              </a:solidFill>
              <a:latin typeface="+mj-lt"/>
              <a:ea typeface="Arial" charset="0"/>
              <a:cs typeface="Arial" pitchFamily="34" charset="0"/>
            </a:endParaRPr>
          </a:p>
        </p:txBody>
      </p:sp>
      <p:sp>
        <p:nvSpPr>
          <p:cNvPr id="26" name="Rectangle 210"/>
          <p:cNvSpPr txBox="1">
            <a:spLocks noChangeArrowheads="1"/>
          </p:cNvSpPr>
          <p:nvPr/>
        </p:nvSpPr>
        <p:spPr bwMode="auto">
          <a:xfrm>
            <a:off x="2494306" y="2496706"/>
            <a:ext cx="5693730" cy="73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en-US" sz="30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Oporavak</a:t>
            </a:r>
            <a:r>
              <a:rPr lang="en-US" sz="3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 Oracle </a:t>
            </a:r>
            <a:r>
              <a:rPr lang="en-US" sz="30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baze</a:t>
            </a:r>
            <a:r>
              <a:rPr lang="en-US" sz="3000" dirty="0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 </a:t>
            </a:r>
            <a:r>
              <a:rPr lang="en-US" sz="3000" dirty="0" err="1" smtClean="0">
                <a:solidFill>
                  <a:schemeClr val="tx2">
                    <a:lumMod val="65000"/>
                    <a:lumOff val="35000"/>
                  </a:schemeClr>
                </a:solidFill>
                <a:latin typeface="+mj-lt"/>
                <a:ea typeface="Arial" charset="0"/>
                <a:cs typeface="Arial" pitchFamily="34" charset="0"/>
              </a:rPr>
              <a:t>podataka</a:t>
            </a:r>
            <a:endParaRPr lang="en-US" sz="3000" dirty="0">
              <a:solidFill>
                <a:schemeClr val="tx2">
                  <a:lumMod val="65000"/>
                  <a:lumOff val="35000"/>
                </a:schemeClr>
              </a:solidFill>
              <a:latin typeface="+mj-lt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310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 pomoću 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1"/>
            <a:ext cx="7467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 smtClean="0"/>
              <a:t>2. Vraćanje baze podataka</a:t>
            </a:r>
            <a:endParaRPr lang="sr-Latn-R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09869"/>
            <a:ext cx="6324600" cy="7620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94805" y="2362200"/>
            <a:ext cx="3528060" cy="46482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182880" y="3215640"/>
            <a:ext cx="4846320" cy="3086100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5775960" y="2514600"/>
            <a:ext cx="2910840" cy="403860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5181600" y="4560880"/>
            <a:ext cx="4206240" cy="411480"/>
          </a:xfrm>
          <a:prstGeom prst="rect">
            <a:avLst/>
          </a:prstGeom>
        </p:spPr>
      </p:pic>
      <p:sp>
        <p:nvSpPr>
          <p:cNvPr id="22" name="Content Placeholder 4"/>
          <p:cNvSpPr txBox="1">
            <a:spLocks/>
          </p:cNvSpPr>
          <p:nvPr/>
        </p:nvSpPr>
        <p:spPr>
          <a:xfrm>
            <a:off x="5257800" y="1600200"/>
            <a:ext cx="746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dirty="0" smtClean="0"/>
              <a:t>2. Vraćanje tabelarnog prostora</a:t>
            </a:r>
            <a:endParaRPr lang="sr-Latn-RS" sz="1800" dirty="0" smtClean="0"/>
          </a:p>
        </p:txBody>
      </p:sp>
      <p:sp>
        <p:nvSpPr>
          <p:cNvPr id="23" name="Content Placeholder 4"/>
          <p:cNvSpPr txBox="1">
            <a:spLocks/>
          </p:cNvSpPr>
          <p:nvPr/>
        </p:nvSpPr>
        <p:spPr>
          <a:xfrm>
            <a:off x="5715000" y="3905560"/>
            <a:ext cx="746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dirty="0" smtClean="0"/>
              <a:t>2. Vraćanje datoteka</a:t>
            </a:r>
            <a:endParaRPr lang="sr-Latn-R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8822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 pomoću 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1"/>
            <a:ext cx="7467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 smtClean="0"/>
              <a:t>3. Oporavak baze podataka</a:t>
            </a:r>
            <a:endParaRPr lang="sr-Latn-RS" sz="1800" dirty="0" smtClean="0"/>
          </a:p>
          <a:p>
            <a:endParaRPr lang="sr-Latn-RS" sz="1800" dirty="0"/>
          </a:p>
          <a:p>
            <a:pPr marL="0" indent="0">
              <a:buNone/>
            </a:pPr>
            <a:endParaRPr lang="sr-Latn-R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09869"/>
            <a:ext cx="6324600" cy="762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5"/>
          <a:stretch>
            <a:fillRect/>
          </a:stretch>
        </p:blipFill>
        <p:spPr>
          <a:xfrm>
            <a:off x="685800" y="2286000"/>
            <a:ext cx="3429000" cy="1219200"/>
          </a:xfrm>
          <a:prstGeom prst="rect">
            <a:avLst/>
          </a:prstGeom>
        </p:spPr>
      </p:pic>
      <p:sp>
        <p:nvSpPr>
          <p:cNvPr id="10" name="Content Placeholder 4"/>
          <p:cNvSpPr txBox="1">
            <a:spLocks/>
          </p:cNvSpPr>
          <p:nvPr/>
        </p:nvSpPr>
        <p:spPr>
          <a:xfrm>
            <a:off x="381000" y="3581400"/>
            <a:ext cx="746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sz="1800" dirty="0" smtClean="0"/>
              <a:t>3. Oporavak tabelarnog prostora</a:t>
            </a:r>
          </a:p>
          <a:p>
            <a:endParaRPr lang="sr-Latn-RS" sz="1800" dirty="0" smtClean="0"/>
          </a:p>
          <a:p>
            <a:pPr marL="0" indent="0">
              <a:buFont typeface="Arial" pitchFamily="34" charset="0"/>
              <a:buNone/>
            </a:pPr>
            <a:endParaRPr lang="sr-Latn-RS" sz="1800" dirty="0" smtClean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381000" y="4953000"/>
            <a:ext cx="74676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sr-Latn-RS" sz="1800" dirty="0" smtClean="0"/>
              <a:t>3. Oporavak datoteke</a:t>
            </a:r>
          </a:p>
          <a:p>
            <a:endParaRPr lang="sr-Latn-RS" sz="1800" dirty="0" smtClean="0"/>
          </a:p>
          <a:p>
            <a:pPr marL="0" indent="0">
              <a:buFont typeface="Arial" pitchFamily="34" charset="0"/>
              <a:buNone/>
            </a:pPr>
            <a:endParaRPr lang="sr-Latn-RS" sz="1800" dirty="0" smtClean="0"/>
          </a:p>
        </p:txBody>
      </p:sp>
      <p:pic>
        <p:nvPicPr>
          <p:cNvPr id="13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838200" y="4236720"/>
            <a:ext cx="3276600" cy="487680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7"/>
          <a:stretch>
            <a:fillRect/>
          </a:stretch>
        </p:blipFill>
        <p:spPr>
          <a:xfrm>
            <a:off x="762000" y="5684520"/>
            <a:ext cx="4343400" cy="487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3920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Korisnički upravljano pravljenje rezervnih kopija ioporavak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467600" cy="4297363"/>
          </a:xfrm>
        </p:spPr>
        <p:txBody>
          <a:bodyPr>
            <a:normAutofit/>
          </a:bodyPr>
          <a:lstStyle/>
          <a:p>
            <a:r>
              <a:rPr lang="en-US" dirty="0" err="1"/>
              <a:t>Obično</a:t>
            </a:r>
            <a:r>
              <a:rPr lang="en-US" dirty="0"/>
              <a:t> se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vra</a:t>
            </a:r>
            <a:r>
              <a:rPr lang="sr-Latn-RS" dirty="0"/>
              <a:t>ća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je </a:t>
            </a:r>
            <a:r>
              <a:rPr lang="en-US" dirty="0" err="1"/>
              <a:t>greška</a:t>
            </a:r>
            <a:r>
              <a:rPr lang="en-US" dirty="0"/>
              <a:t> </a:t>
            </a:r>
            <a:r>
              <a:rPr lang="en-US" dirty="0" err="1"/>
              <a:t>medija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greška</a:t>
            </a:r>
            <a:r>
              <a:rPr lang="en-US" dirty="0"/>
              <a:t> </a:t>
            </a:r>
            <a:r>
              <a:rPr lang="en-US" dirty="0" err="1"/>
              <a:t>korisnika</a:t>
            </a:r>
            <a:r>
              <a:rPr lang="en-US" dirty="0"/>
              <a:t> </a:t>
            </a:r>
            <a:r>
              <a:rPr lang="en-US" dirty="0" err="1"/>
              <a:t>oštetila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izbrisala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datoteka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 smtClean="0"/>
              <a:t>podacima</a:t>
            </a:r>
            <a:endParaRPr lang="sr-Latn-RS" dirty="0" smtClean="0"/>
          </a:p>
          <a:p>
            <a:r>
              <a:rPr lang="sr-Latn-RS" dirty="0" smtClean="0"/>
              <a:t>Procedura oporavka zavisi od </a:t>
            </a:r>
          </a:p>
          <a:p>
            <a:pPr lvl="1"/>
            <a:r>
              <a:rPr lang="en-US" dirty="0" err="1" smtClean="0"/>
              <a:t>Način</a:t>
            </a:r>
            <a:r>
              <a:rPr lang="sr-Latn-RS" dirty="0" smtClean="0"/>
              <a:t>a</a:t>
            </a:r>
            <a:r>
              <a:rPr lang="en-US" dirty="0" smtClean="0"/>
              <a:t> </a:t>
            </a:r>
            <a:r>
              <a:rPr lang="en-US" dirty="0" err="1"/>
              <a:t>arhiviranja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: ARCHIVELOG </a:t>
            </a:r>
            <a:r>
              <a:rPr lang="en-US" dirty="0" err="1"/>
              <a:t>ili</a:t>
            </a:r>
            <a:r>
              <a:rPr lang="en-US" dirty="0"/>
              <a:t> NOARCHIVELOG</a:t>
            </a:r>
          </a:p>
          <a:p>
            <a:pPr lvl="1"/>
            <a:r>
              <a:rPr lang="en-US" dirty="0" err="1"/>
              <a:t>Vrsta</a:t>
            </a:r>
            <a:r>
              <a:rPr lang="en-US" dirty="0"/>
              <a:t> </a:t>
            </a:r>
            <a:r>
              <a:rPr lang="en-US" dirty="0" err="1"/>
              <a:t>medijskog</a:t>
            </a:r>
            <a:r>
              <a:rPr lang="en-US" dirty="0"/>
              <a:t> </a:t>
            </a:r>
            <a:r>
              <a:rPr lang="en-US" dirty="0" err="1"/>
              <a:t>neuspeha</a:t>
            </a:r>
            <a:endParaRPr lang="en-US" dirty="0"/>
          </a:p>
          <a:p>
            <a:pPr lvl="1"/>
            <a:r>
              <a:rPr lang="en-US" dirty="0" err="1"/>
              <a:t>Datoteke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je </a:t>
            </a:r>
            <a:r>
              <a:rPr lang="en-US" dirty="0" err="1"/>
              <a:t>uticao</a:t>
            </a:r>
            <a:r>
              <a:rPr lang="en-US" dirty="0"/>
              <a:t> </a:t>
            </a:r>
            <a:r>
              <a:rPr lang="en-US" dirty="0" err="1"/>
              <a:t>kvar</a:t>
            </a:r>
            <a:r>
              <a:rPr lang="en-US" dirty="0"/>
              <a:t> </a:t>
            </a:r>
            <a:r>
              <a:rPr lang="en-US" dirty="0" err="1"/>
              <a:t>medija</a:t>
            </a:r>
            <a:r>
              <a:rPr lang="en-US" dirty="0"/>
              <a:t> </a:t>
            </a:r>
            <a:endParaRPr lang="sr-Latn-RS" dirty="0" smtClean="0"/>
          </a:p>
          <a:p>
            <a:r>
              <a:rPr lang="sr-Latn-RS" dirty="0" smtClean="0"/>
              <a:t>RECOVER  naredba ili ALTER DATABASE  RECOVER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38813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914400"/>
          </a:xfrm>
        </p:spPr>
        <p:txBody>
          <a:bodyPr/>
          <a:lstStyle/>
          <a:p>
            <a:r>
              <a:rPr lang="sr-Latn-RS" dirty="0" smtClean="0"/>
              <a:t>Oracle Flashback tehnologija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229600" cy="2286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Oracle Flashback </a:t>
            </a:r>
            <a:r>
              <a:rPr lang="en-US" dirty="0" err="1"/>
              <a:t>tehnologija</a:t>
            </a:r>
            <a:r>
              <a:rPr lang="en-US" dirty="0"/>
              <a:t>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:</a:t>
            </a:r>
          </a:p>
          <a:p>
            <a:pPr lvl="0"/>
            <a:r>
              <a:rPr lang="en-US" i="1" dirty="0"/>
              <a:t>Logical Flashback Features</a:t>
            </a:r>
            <a:endParaRPr lang="en-US" dirty="0"/>
          </a:p>
          <a:p>
            <a:pPr lvl="0"/>
            <a:r>
              <a:rPr lang="en-US" i="1" dirty="0"/>
              <a:t>Flashback Database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5943600"/>
            <a:ext cx="9144000" cy="96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85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2909300" cy="5638800"/>
          </a:xfrm>
          <a:prstGeom prst="rect">
            <a:avLst/>
          </a:prstGeom>
          <a:effectLst>
            <a:outerShdw blurRad="50800" dist="127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grpSp>
        <p:nvGrpSpPr>
          <p:cNvPr id="8" name="Group 9"/>
          <p:cNvGrpSpPr>
            <a:grpSpLocks noChangeAspect="1"/>
          </p:cNvGrpSpPr>
          <p:nvPr/>
        </p:nvGrpSpPr>
        <p:grpSpPr bwMode="auto">
          <a:xfrm rot="20845058">
            <a:off x="6131247" y="533201"/>
            <a:ext cx="485775" cy="866775"/>
            <a:chOff x="2170" y="437"/>
            <a:chExt cx="306" cy="546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2170" y="437"/>
              <a:ext cx="306" cy="546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 noEditPoints="1"/>
            </p:cNvSpPr>
            <p:nvPr/>
          </p:nvSpPr>
          <p:spPr bwMode="auto">
            <a:xfrm>
              <a:off x="2169" y="435"/>
              <a:ext cx="306" cy="452"/>
            </a:xfrm>
            <a:custGeom>
              <a:avLst/>
              <a:gdLst/>
              <a:ahLst/>
              <a:cxnLst>
                <a:cxn ang="0">
                  <a:pos x="198" y="245"/>
                </a:cxn>
                <a:cxn ang="0">
                  <a:pos x="212" y="317"/>
                </a:cxn>
                <a:cxn ang="0">
                  <a:pos x="201" y="347"/>
                </a:cxn>
                <a:cxn ang="0">
                  <a:pos x="152" y="368"/>
                </a:cxn>
                <a:cxn ang="0">
                  <a:pos x="65" y="377"/>
                </a:cxn>
                <a:cxn ang="0">
                  <a:pos x="19" y="346"/>
                </a:cxn>
                <a:cxn ang="0">
                  <a:pos x="2" y="289"/>
                </a:cxn>
                <a:cxn ang="0">
                  <a:pos x="17" y="247"/>
                </a:cxn>
                <a:cxn ang="0">
                  <a:pos x="39" y="221"/>
                </a:cxn>
                <a:cxn ang="0">
                  <a:pos x="107" y="180"/>
                </a:cxn>
                <a:cxn ang="0">
                  <a:pos x="132" y="166"/>
                </a:cxn>
                <a:cxn ang="0">
                  <a:pos x="150" y="140"/>
                </a:cxn>
                <a:cxn ang="0">
                  <a:pos x="60" y="115"/>
                </a:cxn>
                <a:cxn ang="0">
                  <a:pos x="33" y="141"/>
                </a:cxn>
                <a:cxn ang="0">
                  <a:pos x="26" y="83"/>
                </a:cxn>
                <a:cxn ang="0">
                  <a:pos x="21" y="63"/>
                </a:cxn>
                <a:cxn ang="0">
                  <a:pos x="43" y="37"/>
                </a:cxn>
                <a:cxn ang="0">
                  <a:pos x="81" y="16"/>
                </a:cxn>
                <a:cxn ang="0">
                  <a:pos x="97" y="10"/>
                </a:cxn>
                <a:cxn ang="0">
                  <a:pos x="156" y="1"/>
                </a:cxn>
                <a:cxn ang="0">
                  <a:pos x="198" y="14"/>
                </a:cxn>
                <a:cxn ang="0">
                  <a:pos x="256" y="90"/>
                </a:cxn>
                <a:cxn ang="0">
                  <a:pos x="249" y="141"/>
                </a:cxn>
                <a:cxn ang="0">
                  <a:pos x="225" y="176"/>
                </a:cxn>
                <a:cxn ang="0">
                  <a:pos x="176" y="212"/>
                </a:cxn>
                <a:cxn ang="0">
                  <a:pos x="139" y="231"/>
                </a:cxn>
                <a:cxn ang="0">
                  <a:pos x="138" y="284"/>
                </a:cxn>
                <a:cxn ang="0">
                  <a:pos x="182" y="259"/>
                </a:cxn>
                <a:cxn ang="0">
                  <a:pos x="154" y="287"/>
                </a:cxn>
                <a:cxn ang="0">
                  <a:pos x="126" y="289"/>
                </a:cxn>
                <a:cxn ang="0">
                  <a:pos x="108" y="280"/>
                </a:cxn>
                <a:cxn ang="0">
                  <a:pos x="108" y="248"/>
                </a:cxn>
                <a:cxn ang="0">
                  <a:pos x="126" y="230"/>
                </a:cxn>
                <a:cxn ang="0">
                  <a:pos x="145" y="219"/>
                </a:cxn>
                <a:cxn ang="0">
                  <a:pos x="172" y="206"/>
                </a:cxn>
                <a:cxn ang="0">
                  <a:pos x="208" y="183"/>
                </a:cxn>
                <a:cxn ang="0">
                  <a:pos x="247" y="130"/>
                </a:cxn>
                <a:cxn ang="0">
                  <a:pos x="163" y="9"/>
                </a:cxn>
                <a:cxn ang="0">
                  <a:pos x="84" y="23"/>
                </a:cxn>
                <a:cxn ang="0">
                  <a:pos x="45" y="44"/>
                </a:cxn>
                <a:cxn ang="0">
                  <a:pos x="39" y="125"/>
                </a:cxn>
                <a:cxn ang="0">
                  <a:pos x="129" y="95"/>
                </a:cxn>
                <a:cxn ang="0">
                  <a:pos x="158" y="134"/>
                </a:cxn>
                <a:cxn ang="0">
                  <a:pos x="119" y="182"/>
                </a:cxn>
                <a:cxn ang="0">
                  <a:pos x="26" y="247"/>
                </a:cxn>
                <a:cxn ang="0">
                  <a:pos x="9" y="289"/>
                </a:cxn>
                <a:cxn ang="0">
                  <a:pos x="88" y="373"/>
                </a:cxn>
                <a:cxn ang="0">
                  <a:pos x="162" y="356"/>
                </a:cxn>
                <a:cxn ang="0">
                  <a:pos x="203" y="332"/>
                </a:cxn>
                <a:cxn ang="0">
                  <a:pos x="191" y="262"/>
                </a:cxn>
              </a:cxnLst>
              <a:rect l="0" t="0" r="r" b="b"/>
              <a:pathLst>
                <a:path w="258" h="383">
                  <a:moveTo>
                    <a:pt x="187" y="245"/>
                  </a:moveTo>
                  <a:cubicBezTo>
                    <a:pt x="190" y="243"/>
                    <a:pt x="194" y="245"/>
                    <a:pt x="198" y="245"/>
                  </a:cubicBezTo>
                  <a:cubicBezTo>
                    <a:pt x="202" y="251"/>
                    <a:pt x="200" y="257"/>
                    <a:pt x="201" y="263"/>
                  </a:cubicBezTo>
                  <a:cubicBezTo>
                    <a:pt x="202" y="281"/>
                    <a:pt x="209" y="299"/>
                    <a:pt x="212" y="317"/>
                  </a:cubicBezTo>
                  <a:cubicBezTo>
                    <a:pt x="213" y="323"/>
                    <a:pt x="215" y="332"/>
                    <a:pt x="215" y="334"/>
                  </a:cubicBezTo>
                  <a:cubicBezTo>
                    <a:pt x="213" y="341"/>
                    <a:pt x="204" y="341"/>
                    <a:pt x="201" y="347"/>
                  </a:cubicBezTo>
                  <a:cubicBezTo>
                    <a:pt x="187" y="352"/>
                    <a:pt x="176" y="360"/>
                    <a:pt x="162" y="364"/>
                  </a:cubicBezTo>
                  <a:cubicBezTo>
                    <a:pt x="159" y="365"/>
                    <a:pt x="155" y="367"/>
                    <a:pt x="152" y="368"/>
                  </a:cubicBezTo>
                  <a:cubicBezTo>
                    <a:pt x="145" y="370"/>
                    <a:pt x="139" y="371"/>
                    <a:pt x="132" y="374"/>
                  </a:cubicBezTo>
                  <a:cubicBezTo>
                    <a:pt x="116" y="379"/>
                    <a:pt x="87" y="383"/>
                    <a:pt x="65" y="377"/>
                  </a:cubicBezTo>
                  <a:cubicBezTo>
                    <a:pt x="51" y="372"/>
                    <a:pt x="41" y="368"/>
                    <a:pt x="31" y="358"/>
                  </a:cubicBezTo>
                  <a:cubicBezTo>
                    <a:pt x="26" y="354"/>
                    <a:pt x="23" y="351"/>
                    <a:pt x="19" y="346"/>
                  </a:cubicBezTo>
                  <a:cubicBezTo>
                    <a:pt x="17" y="343"/>
                    <a:pt x="15" y="340"/>
                    <a:pt x="12" y="335"/>
                  </a:cubicBezTo>
                  <a:cubicBezTo>
                    <a:pt x="7" y="325"/>
                    <a:pt x="0" y="308"/>
                    <a:pt x="2" y="289"/>
                  </a:cubicBezTo>
                  <a:cubicBezTo>
                    <a:pt x="3" y="278"/>
                    <a:pt x="8" y="262"/>
                    <a:pt x="13" y="252"/>
                  </a:cubicBezTo>
                  <a:cubicBezTo>
                    <a:pt x="14" y="250"/>
                    <a:pt x="16" y="249"/>
                    <a:pt x="17" y="247"/>
                  </a:cubicBezTo>
                  <a:cubicBezTo>
                    <a:pt x="18" y="245"/>
                    <a:pt x="18" y="242"/>
                    <a:pt x="19" y="241"/>
                  </a:cubicBezTo>
                  <a:cubicBezTo>
                    <a:pt x="24" y="235"/>
                    <a:pt x="32" y="227"/>
                    <a:pt x="39" y="221"/>
                  </a:cubicBezTo>
                  <a:cubicBezTo>
                    <a:pt x="47" y="215"/>
                    <a:pt x="53" y="208"/>
                    <a:pt x="61" y="204"/>
                  </a:cubicBezTo>
                  <a:cubicBezTo>
                    <a:pt x="76" y="195"/>
                    <a:pt x="91" y="188"/>
                    <a:pt x="107" y="180"/>
                  </a:cubicBezTo>
                  <a:cubicBezTo>
                    <a:pt x="113" y="177"/>
                    <a:pt x="121" y="175"/>
                    <a:pt x="128" y="171"/>
                  </a:cubicBezTo>
                  <a:cubicBezTo>
                    <a:pt x="130" y="170"/>
                    <a:pt x="130" y="168"/>
                    <a:pt x="132" y="166"/>
                  </a:cubicBezTo>
                  <a:cubicBezTo>
                    <a:pt x="134" y="165"/>
                    <a:pt x="137" y="165"/>
                    <a:pt x="138" y="164"/>
                  </a:cubicBezTo>
                  <a:cubicBezTo>
                    <a:pt x="140" y="162"/>
                    <a:pt x="149" y="146"/>
                    <a:pt x="150" y="140"/>
                  </a:cubicBezTo>
                  <a:cubicBezTo>
                    <a:pt x="159" y="92"/>
                    <a:pt x="99" y="101"/>
                    <a:pt x="70" y="111"/>
                  </a:cubicBezTo>
                  <a:cubicBezTo>
                    <a:pt x="65" y="112"/>
                    <a:pt x="64" y="111"/>
                    <a:pt x="60" y="115"/>
                  </a:cubicBezTo>
                  <a:cubicBezTo>
                    <a:pt x="57" y="118"/>
                    <a:pt x="49" y="123"/>
                    <a:pt x="46" y="128"/>
                  </a:cubicBezTo>
                  <a:cubicBezTo>
                    <a:pt x="43" y="134"/>
                    <a:pt x="44" y="145"/>
                    <a:pt x="33" y="141"/>
                  </a:cubicBezTo>
                  <a:cubicBezTo>
                    <a:pt x="31" y="138"/>
                    <a:pt x="34" y="134"/>
                    <a:pt x="33" y="130"/>
                  </a:cubicBezTo>
                  <a:cubicBezTo>
                    <a:pt x="33" y="116"/>
                    <a:pt x="27" y="98"/>
                    <a:pt x="26" y="83"/>
                  </a:cubicBezTo>
                  <a:cubicBezTo>
                    <a:pt x="25" y="79"/>
                    <a:pt x="27" y="75"/>
                    <a:pt x="26" y="71"/>
                  </a:cubicBezTo>
                  <a:cubicBezTo>
                    <a:pt x="25" y="68"/>
                    <a:pt x="22" y="66"/>
                    <a:pt x="21" y="63"/>
                  </a:cubicBezTo>
                  <a:cubicBezTo>
                    <a:pt x="19" y="60"/>
                    <a:pt x="24" y="59"/>
                    <a:pt x="26" y="57"/>
                  </a:cubicBezTo>
                  <a:cubicBezTo>
                    <a:pt x="32" y="50"/>
                    <a:pt x="37" y="43"/>
                    <a:pt x="43" y="37"/>
                  </a:cubicBezTo>
                  <a:cubicBezTo>
                    <a:pt x="48" y="32"/>
                    <a:pt x="55" y="31"/>
                    <a:pt x="59" y="25"/>
                  </a:cubicBezTo>
                  <a:cubicBezTo>
                    <a:pt x="69" y="24"/>
                    <a:pt x="75" y="20"/>
                    <a:pt x="81" y="16"/>
                  </a:cubicBezTo>
                  <a:cubicBezTo>
                    <a:pt x="86" y="16"/>
                    <a:pt x="90" y="14"/>
                    <a:pt x="95" y="13"/>
                  </a:cubicBezTo>
                  <a:cubicBezTo>
                    <a:pt x="96" y="13"/>
                    <a:pt x="96" y="10"/>
                    <a:pt x="97" y="10"/>
                  </a:cubicBezTo>
                  <a:cubicBezTo>
                    <a:pt x="100" y="9"/>
                    <a:pt x="104" y="9"/>
                    <a:pt x="107" y="8"/>
                  </a:cubicBezTo>
                  <a:cubicBezTo>
                    <a:pt x="123" y="4"/>
                    <a:pt x="137" y="0"/>
                    <a:pt x="156" y="1"/>
                  </a:cubicBezTo>
                  <a:cubicBezTo>
                    <a:pt x="166" y="2"/>
                    <a:pt x="176" y="6"/>
                    <a:pt x="184" y="9"/>
                  </a:cubicBezTo>
                  <a:cubicBezTo>
                    <a:pt x="190" y="11"/>
                    <a:pt x="193" y="11"/>
                    <a:pt x="198" y="14"/>
                  </a:cubicBezTo>
                  <a:cubicBezTo>
                    <a:pt x="215" y="23"/>
                    <a:pt x="232" y="40"/>
                    <a:pt x="244" y="55"/>
                  </a:cubicBezTo>
                  <a:cubicBezTo>
                    <a:pt x="247" y="67"/>
                    <a:pt x="255" y="78"/>
                    <a:pt x="256" y="90"/>
                  </a:cubicBezTo>
                  <a:cubicBezTo>
                    <a:pt x="258" y="101"/>
                    <a:pt x="258" y="114"/>
                    <a:pt x="256" y="125"/>
                  </a:cubicBezTo>
                  <a:cubicBezTo>
                    <a:pt x="255" y="130"/>
                    <a:pt x="252" y="136"/>
                    <a:pt x="249" y="141"/>
                  </a:cubicBezTo>
                  <a:cubicBezTo>
                    <a:pt x="244" y="153"/>
                    <a:pt x="239" y="163"/>
                    <a:pt x="230" y="172"/>
                  </a:cubicBezTo>
                  <a:cubicBezTo>
                    <a:pt x="229" y="174"/>
                    <a:pt x="226" y="174"/>
                    <a:pt x="225" y="176"/>
                  </a:cubicBezTo>
                  <a:cubicBezTo>
                    <a:pt x="214" y="185"/>
                    <a:pt x="201" y="197"/>
                    <a:pt x="188" y="205"/>
                  </a:cubicBezTo>
                  <a:cubicBezTo>
                    <a:pt x="184" y="207"/>
                    <a:pt x="180" y="209"/>
                    <a:pt x="176" y="212"/>
                  </a:cubicBezTo>
                  <a:cubicBezTo>
                    <a:pt x="172" y="214"/>
                    <a:pt x="168" y="216"/>
                    <a:pt x="164" y="218"/>
                  </a:cubicBezTo>
                  <a:cubicBezTo>
                    <a:pt x="156" y="223"/>
                    <a:pt x="147" y="226"/>
                    <a:pt x="139" y="231"/>
                  </a:cubicBezTo>
                  <a:cubicBezTo>
                    <a:pt x="124" y="239"/>
                    <a:pt x="104" y="253"/>
                    <a:pt x="115" y="273"/>
                  </a:cubicBezTo>
                  <a:cubicBezTo>
                    <a:pt x="119" y="279"/>
                    <a:pt x="130" y="285"/>
                    <a:pt x="138" y="284"/>
                  </a:cubicBezTo>
                  <a:cubicBezTo>
                    <a:pt x="146" y="284"/>
                    <a:pt x="155" y="276"/>
                    <a:pt x="161" y="272"/>
                  </a:cubicBezTo>
                  <a:cubicBezTo>
                    <a:pt x="166" y="269"/>
                    <a:pt x="180" y="262"/>
                    <a:pt x="182" y="259"/>
                  </a:cubicBezTo>
                  <a:cubicBezTo>
                    <a:pt x="186" y="254"/>
                    <a:pt x="183" y="248"/>
                    <a:pt x="187" y="245"/>
                  </a:cubicBezTo>
                  <a:close/>
                  <a:moveTo>
                    <a:pt x="154" y="287"/>
                  </a:moveTo>
                  <a:cubicBezTo>
                    <a:pt x="149" y="290"/>
                    <a:pt x="141" y="293"/>
                    <a:pt x="135" y="293"/>
                  </a:cubicBezTo>
                  <a:cubicBezTo>
                    <a:pt x="131" y="293"/>
                    <a:pt x="128" y="290"/>
                    <a:pt x="126" y="289"/>
                  </a:cubicBezTo>
                  <a:cubicBezTo>
                    <a:pt x="122" y="288"/>
                    <a:pt x="118" y="289"/>
                    <a:pt x="116" y="287"/>
                  </a:cubicBezTo>
                  <a:cubicBezTo>
                    <a:pt x="113" y="286"/>
                    <a:pt x="110" y="282"/>
                    <a:pt x="108" y="280"/>
                  </a:cubicBezTo>
                  <a:cubicBezTo>
                    <a:pt x="106" y="275"/>
                    <a:pt x="101" y="263"/>
                    <a:pt x="104" y="254"/>
                  </a:cubicBezTo>
                  <a:cubicBezTo>
                    <a:pt x="104" y="251"/>
                    <a:pt x="107" y="250"/>
                    <a:pt x="108" y="248"/>
                  </a:cubicBezTo>
                  <a:cubicBezTo>
                    <a:pt x="110" y="246"/>
                    <a:pt x="111" y="244"/>
                    <a:pt x="112" y="240"/>
                  </a:cubicBezTo>
                  <a:cubicBezTo>
                    <a:pt x="118" y="238"/>
                    <a:pt x="121" y="233"/>
                    <a:pt x="126" y="230"/>
                  </a:cubicBezTo>
                  <a:cubicBezTo>
                    <a:pt x="127" y="229"/>
                    <a:pt x="130" y="228"/>
                    <a:pt x="132" y="227"/>
                  </a:cubicBezTo>
                  <a:cubicBezTo>
                    <a:pt x="137" y="224"/>
                    <a:pt x="141" y="221"/>
                    <a:pt x="145" y="219"/>
                  </a:cubicBezTo>
                  <a:cubicBezTo>
                    <a:pt x="148" y="218"/>
                    <a:pt x="151" y="218"/>
                    <a:pt x="153" y="217"/>
                  </a:cubicBezTo>
                  <a:cubicBezTo>
                    <a:pt x="159" y="215"/>
                    <a:pt x="165" y="210"/>
                    <a:pt x="172" y="206"/>
                  </a:cubicBezTo>
                  <a:cubicBezTo>
                    <a:pt x="182" y="200"/>
                    <a:pt x="191" y="194"/>
                    <a:pt x="199" y="188"/>
                  </a:cubicBezTo>
                  <a:cubicBezTo>
                    <a:pt x="202" y="186"/>
                    <a:pt x="206" y="185"/>
                    <a:pt x="208" y="183"/>
                  </a:cubicBezTo>
                  <a:cubicBezTo>
                    <a:pt x="215" y="177"/>
                    <a:pt x="220" y="168"/>
                    <a:pt x="228" y="164"/>
                  </a:cubicBezTo>
                  <a:cubicBezTo>
                    <a:pt x="234" y="152"/>
                    <a:pt x="243" y="144"/>
                    <a:pt x="247" y="130"/>
                  </a:cubicBezTo>
                  <a:cubicBezTo>
                    <a:pt x="252" y="110"/>
                    <a:pt x="248" y="82"/>
                    <a:pt x="240" y="65"/>
                  </a:cubicBezTo>
                  <a:cubicBezTo>
                    <a:pt x="228" y="40"/>
                    <a:pt x="195" y="15"/>
                    <a:pt x="163" y="9"/>
                  </a:cubicBezTo>
                  <a:cubicBezTo>
                    <a:pt x="140" y="4"/>
                    <a:pt x="112" y="11"/>
                    <a:pt x="95" y="18"/>
                  </a:cubicBezTo>
                  <a:cubicBezTo>
                    <a:pt x="91" y="19"/>
                    <a:pt x="88" y="22"/>
                    <a:pt x="84" y="23"/>
                  </a:cubicBezTo>
                  <a:cubicBezTo>
                    <a:pt x="77" y="26"/>
                    <a:pt x="73" y="26"/>
                    <a:pt x="67" y="29"/>
                  </a:cubicBezTo>
                  <a:cubicBezTo>
                    <a:pt x="56" y="34"/>
                    <a:pt x="54" y="40"/>
                    <a:pt x="45" y="44"/>
                  </a:cubicBezTo>
                  <a:cubicBezTo>
                    <a:pt x="44" y="54"/>
                    <a:pt x="35" y="56"/>
                    <a:pt x="32" y="63"/>
                  </a:cubicBezTo>
                  <a:cubicBezTo>
                    <a:pt x="35" y="82"/>
                    <a:pt x="38" y="106"/>
                    <a:pt x="39" y="125"/>
                  </a:cubicBezTo>
                  <a:cubicBezTo>
                    <a:pt x="46" y="120"/>
                    <a:pt x="50" y="112"/>
                    <a:pt x="57" y="108"/>
                  </a:cubicBezTo>
                  <a:cubicBezTo>
                    <a:pt x="70" y="100"/>
                    <a:pt x="111" y="93"/>
                    <a:pt x="129" y="95"/>
                  </a:cubicBezTo>
                  <a:cubicBezTo>
                    <a:pt x="138" y="96"/>
                    <a:pt x="152" y="108"/>
                    <a:pt x="154" y="113"/>
                  </a:cubicBezTo>
                  <a:cubicBezTo>
                    <a:pt x="157" y="118"/>
                    <a:pt x="159" y="128"/>
                    <a:pt x="158" y="134"/>
                  </a:cubicBezTo>
                  <a:cubicBezTo>
                    <a:pt x="158" y="146"/>
                    <a:pt x="146" y="167"/>
                    <a:pt x="139" y="172"/>
                  </a:cubicBezTo>
                  <a:cubicBezTo>
                    <a:pt x="134" y="176"/>
                    <a:pt x="126" y="179"/>
                    <a:pt x="119" y="182"/>
                  </a:cubicBezTo>
                  <a:cubicBezTo>
                    <a:pt x="97" y="191"/>
                    <a:pt x="76" y="201"/>
                    <a:pt x="58" y="212"/>
                  </a:cubicBezTo>
                  <a:cubicBezTo>
                    <a:pt x="47" y="222"/>
                    <a:pt x="33" y="233"/>
                    <a:pt x="26" y="247"/>
                  </a:cubicBezTo>
                  <a:cubicBezTo>
                    <a:pt x="25" y="249"/>
                    <a:pt x="23" y="250"/>
                    <a:pt x="22" y="252"/>
                  </a:cubicBezTo>
                  <a:cubicBezTo>
                    <a:pt x="16" y="262"/>
                    <a:pt x="10" y="277"/>
                    <a:pt x="9" y="289"/>
                  </a:cubicBezTo>
                  <a:cubicBezTo>
                    <a:pt x="8" y="311"/>
                    <a:pt x="17" y="328"/>
                    <a:pt x="27" y="344"/>
                  </a:cubicBezTo>
                  <a:cubicBezTo>
                    <a:pt x="43" y="358"/>
                    <a:pt x="62" y="372"/>
                    <a:pt x="88" y="373"/>
                  </a:cubicBezTo>
                  <a:cubicBezTo>
                    <a:pt x="111" y="374"/>
                    <a:pt x="132" y="365"/>
                    <a:pt x="147" y="360"/>
                  </a:cubicBezTo>
                  <a:cubicBezTo>
                    <a:pt x="152" y="359"/>
                    <a:pt x="157" y="358"/>
                    <a:pt x="162" y="356"/>
                  </a:cubicBezTo>
                  <a:cubicBezTo>
                    <a:pt x="170" y="354"/>
                    <a:pt x="176" y="349"/>
                    <a:pt x="183" y="345"/>
                  </a:cubicBezTo>
                  <a:cubicBezTo>
                    <a:pt x="191" y="341"/>
                    <a:pt x="199" y="337"/>
                    <a:pt x="203" y="332"/>
                  </a:cubicBezTo>
                  <a:cubicBezTo>
                    <a:pt x="207" y="320"/>
                    <a:pt x="201" y="310"/>
                    <a:pt x="199" y="300"/>
                  </a:cubicBezTo>
                  <a:cubicBezTo>
                    <a:pt x="196" y="288"/>
                    <a:pt x="195" y="274"/>
                    <a:pt x="191" y="262"/>
                  </a:cubicBezTo>
                  <a:cubicBezTo>
                    <a:pt x="180" y="266"/>
                    <a:pt x="169" y="280"/>
                    <a:pt x="154" y="28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/>
          </p:nvSpPr>
          <p:spPr bwMode="auto">
            <a:xfrm>
              <a:off x="2273" y="918"/>
              <a:ext cx="70" cy="66"/>
            </a:xfrm>
            <a:custGeom>
              <a:avLst/>
              <a:gdLst/>
              <a:ahLst/>
              <a:cxnLst>
                <a:cxn ang="0">
                  <a:pos x="26" y="1"/>
                </a:cxn>
                <a:cxn ang="0">
                  <a:pos x="27" y="0"/>
                </a:cxn>
                <a:cxn ang="0">
                  <a:pos x="49" y="13"/>
                </a:cxn>
                <a:cxn ang="0">
                  <a:pos x="28" y="54"/>
                </a:cxn>
                <a:cxn ang="0">
                  <a:pos x="3" y="28"/>
                </a:cxn>
                <a:cxn ang="0">
                  <a:pos x="26" y="1"/>
                </a:cxn>
                <a:cxn ang="0">
                  <a:pos x="25" y="20"/>
                </a:cxn>
                <a:cxn ang="0">
                  <a:pos x="21" y="16"/>
                </a:cxn>
                <a:cxn ang="0">
                  <a:pos x="11" y="26"/>
                </a:cxn>
                <a:cxn ang="0">
                  <a:pos x="29" y="47"/>
                </a:cxn>
                <a:cxn ang="0">
                  <a:pos x="39" y="42"/>
                </a:cxn>
                <a:cxn ang="0">
                  <a:pos x="30" y="12"/>
                </a:cxn>
                <a:cxn ang="0">
                  <a:pos x="25" y="20"/>
                </a:cxn>
              </a:cxnLst>
              <a:rect l="0" t="0" r="r" b="b"/>
              <a:pathLst>
                <a:path w="59" h="56">
                  <a:moveTo>
                    <a:pt x="26" y="1"/>
                  </a:moveTo>
                  <a:cubicBezTo>
                    <a:pt x="26" y="0"/>
                    <a:pt x="26" y="0"/>
                    <a:pt x="27" y="0"/>
                  </a:cubicBezTo>
                  <a:cubicBezTo>
                    <a:pt x="36" y="6"/>
                    <a:pt x="45" y="5"/>
                    <a:pt x="49" y="13"/>
                  </a:cubicBezTo>
                  <a:cubicBezTo>
                    <a:pt x="59" y="30"/>
                    <a:pt x="44" y="53"/>
                    <a:pt x="28" y="54"/>
                  </a:cubicBezTo>
                  <a:cubicBezTo>
                    <a:pt x="11" y="56"/>
                    <a:pt x="0" y="41"/>
                    <a:pt x="3" y="28"/>
                  </a:cubicBezTo>
                  <a:cubicBezTo>
                    <a:pt x="6" y="18"/>
                    <a:pt x="19" y="6"/>
                    <a:pt x="26" y="1"/>
                  </a:cubicBezTo>
                  <a:close/>
                  <a:moveTo>
                    <a:pt x="25" y="20"/>
                  </a:moveTo>
                  <a:cubicBezTo>
                    <a:pt x="22" y="20"/>
                    <a:pt x="25" y="15"/>
                    <a:pt x="21" y="16"/>
                  </a:cubicBezTo>
                  <a:cubicBezTo>
                    <a:pt x="16" y="17"/>
                    <a:pt x="14" y="23"/>
                    <a:pt x="11" y="26"/>
                  </a:cubicBezTo>
                  <a:cubicBezTo>
                    <a:pt x="9" y="41"/>
                    <a:pt x="19" y="45"/>
                    <a:pt x="29" y="47"/>
                  </a:cubicBezTo>
                  <a:cubicBezTo>
                    <a:pt x="32" y="45"/>
                    <a:pt x="35" y="43"/>
                    <a:pt x="39" y="42"/>
                  </a:cubicBezTo>
                  <a:cubicBezTo>
                    <a:pt x="46" y="32"/>
                    <a:pt x="44" y="13"/>
                    <a:pt x="30" y="12"/>
                  </a:cubicBezTo>
                  <a:cubicBezTo>
                    <a:pt x="32" y="16"/>
                    <a:pt x="29" y="19"/>
                    <a:pt x="25" y="20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" name="Group 12"/>
          <p:cNvGrpSpPr>
            <a:grpSpLocks noChangeAspect="1"/>
          </p:cNvGrpSpPr>
          <p:nvPr/>
        </p:nvGrpSpPr>
        <p:grpSpPr bwMode="auto">
          <a:xfrm>
            <a:off x="7107237" y="222250"/>
            <a:ext cx="360363" cy="539750"/>
            <a:chOff x="2880" y="240"/>
            <a:chExt cx="227" cy="340"/>
          </a:xfrm>
        </p:grpSpPr>
        <p:sp>
          <p:nvSpPr>
            <p:cNvPr id="14" name="AutoShape 13"/>
            <p:cNvSpPr>
              <a:spLocks noChangeAspect="1" noChangeArrowheads="1" noTextEdit="1"/>
            </p:cNvSpPr>
            <p:nvPr/>
          </p:nvSpPr>
          <p:spPr bwMode="auto">
            <a:xfrm>
              <a:off x="2880" y="240"/>
              <a:ext cx="227" cy="34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 noEditPoints="1"/>
            </p:cNvSpPr>
            <p:nvPr/>
          </p:nvSpPr>
          <p:spPr bwMode="auto">
            <a:xfrm>
              <a:off x="2875" y="238"/>
              <a:ext cx="235" cy="275"/>
            </a:xfrm>
            <a:custGeom>
              <a:avLst/>
              <a:gdLst/>
              <a:ahLst/>
              <a:cxnLst>
                <a:cxn ang="0">
                  <a:pos x="186" y="235"/>
                </a:cxn>
                <a:cxn ang="0">
                  <a:pos x="207" y="229"/>
                </a:cxn>
                <a:cxn ang="0">
                  <a:pos x="247" y="256"/>
                </a:cxn>
                <a:cxn ang="0">
                  <a:pos x="192" y="298"/>
                </a:cxn>
                <a:cxn ang="0">
                  <a:pos x="37" y="303"/>
                </a:cxn>
                <a:cxn ang="0">
                  <a:pos x="32" y="227"/>
                </a:cxn>
                <a:cxn ang="0">
                  <a:pos x="154" y="179"/>
                </a:cxn>
                <a:cxn ang="0">
                  <a:pos x="155" y="108"/>
                </a:cxn>
                <a:cxn ang="0">
                  <a:pos x="62" y="125"/>
                </a:cxn>
                <a:cxn ang="0">
                  <a:pos x="39" y="120"/>
                </a:cxn>
                <a:cxn ang="0">
                  <a:pos x="42" y="54"/>
                </a:cxn>
                <a:cxn ang="0">
                  <a:pos x="84" y="24"/>
                </a:cxn>
                <a:cxn ang="0">
                  <a:pos x="193" y="3"/>
                </a:cxn>
                <a:cxn ang="0">
                  <a:pos x="269" y="111"/>
                </a:cxn>
                <a:cxn ang="0">
                  <a:pos x="151" y="227"/>
                </a:cxn>
                <a:cxn ang="0">
                  <a:pos x="184" y="246"/>
                </a:cxn>
                <a:cxn ang="0">
                  <a:pos x="136" y="240"/>
                </a:cxn>
                <a:cxn ang="0">
                  <a:pos x="170" y="208"/>
                </a:cxn>
                <a:cxn ang="0">
                  <a:pos x="255" y="138"/>
                </a:cxn>
                <a:cxn ang="0">
                  <a:pos x="218" y="18"/>
                </a:cxn>
                <a:cxn ang="0">
                  <a:pos x="58" y="50"/>
                </a:cxn>
                <a:cxn ang="0">
                  <a:pos x="46" y="61"/>
                </a:cxn>
                <a:cxn ang="0">
                  <a:pos x="64" y="117"/>
                </a:cxn>
                <a:cxn ang="0">
                  <a:pos x="165" y="107"/>
                </a:cxn>
                <a:cxn ang="0">
                  <a:pos x="163" y="179"/>
                </a:cxn>
                <a:cxn ang="0">
                  <a:pos x="101" y="201"/>
                </a:cxn>
                <a:cxn ang="0">
                  <a:pos x="19" y="243"/>
                </a:cxn>
                <a:cxn ang="0">
                  <a:pos x="15" y="249"/>
                </a:cxn>
                <a:cxn ang="0">
                  <a:pos x="48" y="301"/>
                </a:cxn>
                <a:cxn ang="0">
                  <a:pos x="131" y="310"/>
                </a:cxn>
                <a:cxn ang="0">
                  <a:pos x="234" y="261"/>
                </a:cxn>
                <a:cxn ang="0">
                  <a:pos x="184" y="246"/>
                </a:cxn>
              </a:cxnLst>
              <a:rect l="0" t="0" r="r" b="b"/>
              <a:pathLst>
                <a:path w="273" h="320">
                  <a:moveTo>
                    <a:pt x="144" y="250"/>
                  </a:moveTo>
                  <a:cubicBezTo>
                    <a:pt x="157" y="254"/>
                    <a:pt x="176" y="245"/>
                    <a:pt x="186" y="235"/>
                  </a:cubicBezTo>
                  <a:cubicBezTo>
                    <a:pt x="191" y="230"/>
                    <a:pt x="195" y="219"/>
                    <a:pt x="201" y="220"/>
                  </a:cubicBezTo>
                  <a:cubicBezTo>
                    <a:pt x="207" y="221"/>
                    <a:pt x="205" y="223"/>
                    <a:pt x="207" y="229"/>
                  </a:cubicBezTo>
                  <a:cubicBezTo>
                    <a:pt x="212" y="236"/>
                    <a:pt x="220" y="240"/>
                    <a:pt x="225" y="247"/>
                  </a:cubicBezTo>
                  <a:cubicBezTo>
                    <a:pt x="231" y="251"/>
                    <a:pt x="240" y="252"/>
                    <a:pt x="247" y="256"/>
                  </a:cubicBezTo>
                  <a:cubicBezTo>
                    <a:pt x="249" y="263"/>
                    <a:pt x="240" y="267"/>
                    <a:pt x="236" y="270"/>
                  </a:cubicBezTo>
                  <a:cubicBezTo>
                    <a:pt x="223" y="280"/>
                    <a:pt x="209" y="290"/>
                    <a:pt x="192" y="298"/>
                  </a:cubicBezTo>
                  <a:cubicBezTo>
                    <a:pt x="164" y="311"/>
                    <a:pt x="129" y="320"/>
                    <a:pt x="86" y="317"/>
                  </a:cubicBezTo>
                  <a:cubicBezTo>
                    <a:pt x="70" y="316"/>
                    <a:pt x="53" y="311"/>
                    <a:pt x="37" y="303"/>
                  </a:cubicBezTo>
                  <a:cubicBezTo>
                    <a:pt x="25" y="297"/>
                    <a:pt x="8" y="285"/>
                    <a:pt x="6" y="274"/>
                  </a:cubicBezTo>
                  <a:cubicBezTo>
                    <a:pt x="0" y="249"/>
                    <a:pt x="19" y="236"/>
                    <a:pt x="32" y="227"/>
                  </a:cubicBezTo>
                  <a:cubicBezTo>
                    <a:pt x="45" y="217"/>
                    <a:pt x="62" y="208"/>
                    <a:pt x="80" y="202"/>
                  </a:cubicBezTo>
                  <a:cubicBezTo>
                    <a:pt x="106" y="191"/>
                    <a:pt x="134" y="190"/>
                    <a:pt x="154" y="179"/>
                  </a:cubicBezTo>
                  <a:cubicBezTo>
                    <a:pt x="164" y="172"/>
                    <a:pt x="181" y="154"/>
                    <a:pt x="179" y="134"/>
                  </a:cubicBezTo>
                  <a:cubicBezTo>
                    <a:pt x="177" y="121"/>
                    <a:pt x="166" y="117"/>
                    <a:pt x="155" y="108"/>
                  </a:cubicBezTo>
                  <a:cubicBezTo>
                    <a:pt x="133" y="101"/>
                    <a:pt x="110" y="110"/>
                    <a:pt x="88" y="117"/>
                  </a:cubicBezTo>
                  <a:cubicBezTo>
                    <a:pt x="80" y="120"/>
                    <a:pt x="71" y="122"/>
                    <a:pt x="62" y="125"/>
                  </a:cubicBezTo>
                  <a:cubicBezTo>
                    <a:pt x="54" y="128"/>
                    <a:pt x="46" y="133"/>
                    <a:pt x="38" y="131"/>
                  </a:cubicBezTo>
                  <a:cubicBezTo>
                    <a:pt x="34" y="128"/>
                    <a:pt x="39" y="124"/>
                    <a:pt x="39" y="120"/>
                  </a:cubicBezTo>
                  <a:cubicBezTo>
                    <a:pt x="39" y="110"/>
                    <a:pt x="40" y="95"/>
                    <a:pt x="41" y="81"/>
                  </a:cubicBezTo>
                  <a:cubicBezTo>
                    <a:pt x="42" y="71"/>
                    <a:pt x="46" y="63"/>
                    <a:pt x="42" y="54"/>
                  </a:cubicBezTo>
                  <a:cubicBezTo>
                    <a:pt x="47" y="46"/>
                    <a:pt x="56" y="43"/>
                    <a:pt x="63" y="38"/>
                  </a:cubicBezTo>
                  <a:cubicBezTo>
                    <a:pt x="70" y="34"/>
                    <a:pt x="77" y="28"/>
                    <a:pt x="84" y="24"/>
                  </a:cubicBezTo>
                  <a:cubicBezTo>
                    <a:pt x="103" y="14"/>
                    <a:pt x="122" y="7"/>
                    <a:pt x="147" y="4"/>
                  </a:cubicBezTo>
                  <a:cubicBezTo>
                    <a:pt x="159" y="2"/>
                    <a:pt x="178" y="0"/>
                    <a:pt x="193" y="3"/>
                  </a:cubicBezTo>
                  <a:cubicBezTo>
                    <a:pt x="211" y="6"/>
                    <a:pt x="239" y="20"/>
                    <a:pt x="250" y="32"/>
                  </a:cubicBezTo>
                  <a:cubicBezTo>
                    <a:pt x="264" y="48"/>
                    <a:pt x="273" y="86"/>
                    <a:pt x="269" y="111"/>
                  </a:cubicBezTo>
                  <a:cubicBezTo>
                    <a:pt x="262" y="156"/>
                    <a:pt x="228" y="188"/>
                    <a:pt x="188" y="206"/>
                  </a:cubicBezTo>
                  <a:cubicBezTo>
                    <a:pt x="176" y="212"/>
                    <a:pt x="159" y="218"/>
                    <a:pt x="151" y="227"/>
                  </a:cubicBezTo>
                  <a:cubicBezTo>
                    <a:pt x="146" y="232"/>
                    <a:pt x="143" y="238"/>
                    <a:pt x="144" y="250"/>
                  </a:cubicBezTo>
                  <a:close/>
                  <a:moveTo>
                    <a:pt x="184" y="246"/>
                  </a:moveTo>
                  <a:cubicBezTo>
                    <a:pt x="177" y="251"/>
                    <a:pt x="152" y="261"/>
                    <a:pt x="144" y="258"/>
                  </a:cubicBezTo>
                  <a:cubicBezTo>
                    <a:pt x="135" y="256"/>
                    <a:pt x="134" y="247"/>
                    <a:pt x="136" y="240"/>
                  </a:cubicBezTo>
                  <a:cubicBezTo>
                    <a:pt x="137" y="237"/>
                    <a:pt x="139" y="236"/>
                    <a:pt x="140" y="234"/>
                  </a:cubicBezTo>
                  <a:cubicBezTo>
                    <a:pt x="148" y="217"/>
                    <a:pt x="154" y="215"/>
                    <a:pt x="170" y="208"/>
                  </a:cubicBezTo>
                  <a:cubicBezTo>
                    <a:pt x="200" y="195"/>
                    <a:pt x="229" y="180"/>
                    <a:pt x="246" y="153"/>
                  </a:cubicBezTo>
                  <a:cubicBezTo>
                    <a:pt x="249" y="148"/>
                    <a:pt x="253" y="143"/>
                    <a:pt x="255" y="138"/>
                  </a:cubicBezTo>
                  <a:cubicBezTo>
                    <a:pt x="270" y="105"/>
                    <a:pt x="263" y="52"/>
                    <a:pt x="240" y="32"/>
                  </a:cubicBezTo>
                  <a:cubicBezTo>
                    <a:pt x="235" y="27"/>
                    <a:pt x="226" y="22"/>
                    <a:pt x="218" y="18"/>
                  </a:cubicBezTo>
                  <a:cubicBezTo>
                    <a:pt x="203" y="11"/>
                    <a:pt x="187" y="6"/>
                    <a:pt x="168" y="7"/>
                  </a:cubicBezTo>
                  <a:cubicBezTo>
                    <a:pt x="123" y="7"/>
                    <a:pt x="90" y="25"/>
                    <a:pt x="58" y="50"/>
                  </a:cubicBezTo>
                  <a:cubicBezTo>
                    <a:pt x="54" y="50"/>
                    <a:pt x="57" y="55"/>
                    <a:pt x="55" y="57"/>
                  </a:cubicBezTo>
                  <a:cubicBezTo>
                    <a:pt x="52" y="59"/>
                    <a:pt x="46" y="57"/>
                    <a:pt x="46" y="61"/>
                  </a:cubicBezTo>
                  <a:cubicBezTo>
                    <a:pt x="48" y="82"/>
                    <a:pt x="45" y="101"/>
                    <a:pt x="45" y="124"/>
                  </a:cubicBezTo>
                  <a:cubicBezTo>
                    <a:pt x="52" y="124"/>
                    <a:pt x="58" y="119"/>
                    <a:pt x="64" y="117"/>
                  </a:cubicBezTo>
                  <a:cubicBezTo>
                    <a:pt x="75" y="114"/>
                    <a:pt x="87" y="110"/>
                    <a:pt x="100" y="107"/>
                  </a:cubicBezTo>
                  <a:cubicBezTo>
                    <a:pt x="127" y="98"/>
                    <a:pt x="147" y="97"/>
                    <a:pt x="165" y="107"/>
                  </a:cubicBezTo>
                  <a:cubicBezTo>
                    <a:pt x="178" y="115"/>
                    <a:pt x="191" y="126"/>
                    <a:pt x="185" y="147"/>
                  </a:cubicBezTo>
                  <a:cubicBezTo>
                    <a:pt x="182" y="157"/>
                    <a:pt x="171" y="170"/>
                    <a:pt x="163" y="179"/>
                  </a:cubicBezTo>
                  <a:cubicBezTo>
                    <a:pt x="157" y="185"/>
                    <a:pt x="143" y="188"/>
                    <a:pt x="132" y="192"/>
                  </a:cubicBezTo>
                  <a:cubicBezTo>
                    <a:pt x="122" y="195"/>
                    <a:pt x="111" y="198"/>
                    <a:pt x="101" y="201"/>
                  </a:cubicBezTo>
                  <a:cubicBezTo>
                    <a:pt x="74" y="207"/>
                    <a:pt x="49" y="220"/>
                    <a:pt x="32" y="233"/>
                  </a:cubicBezTo>
                  <a:cubicBezTo>
                    <a:pt x="27" y="237"/>
                    <a:pt x="22" y="239"/>
                    <a:pt x="19" y="243"/>
                  </a:cubicBezTo>
                  <a:cubicBezTo>
                    <a:pt x="18" y="244"/>
                    <a:pt x="19" y="246"/>
                    <a:pt x="18" y="247"/>
                  </a:cubicBezTo>
                  <a:cubicBezTo>
                    <a:pt x="18" y="248"/>
                    <a:pt x="16" y="247"/>
                    <a:pt x="15" y="249"/>
                  </a:cubicBezTo>
                  <a:cubicBezTo>
                    <a:pt x="9" y="261"/>
                    <a:pt x="15" y="278"/>
                    <a:pt x="22" y="285"/>
                  </a:cubicBezTo>
                  <a:cubicBezTo>
                    <a:pt x="27" y="290"/>
                    <a:pt x="38" y="297"/>
                    <a:pt x="48" y="301"/>
                  </a:cubicBezTo>
                  <a:cubicBezTo>
                    <a:pt x="62" y="308"/>
                    <a:pt x="78" y="309"/>
                    <a:pt x="92" y="309"/>
                  </a:cubicBezTo>
                  <a:cubicBezTo>
                    <a:pt x="104" y="309"/>
                    <a:pt x="119" y="311"/>
                    <a:pt x="131" y="310"/>
                  </a:cubicBezTo>
                  <a:cubicBezTo>
                    <a:pt x="135" y="309"/>
                    <a:pt x="140" y="307"/>
                    <a:pt x="145" y="306"/>
                  </a:cubicBezTo>
                  <a:cubicBezTo>
                    <a:pt x="182" y="298"/>
                    <a:pt x="213" y="284"/>
                    <a:pt x="234" y="261"/>
                  </a:cubicBezTo>
                  <a:cubicBezTo>
                    <a:pt x="222" y="252"/>
                    <a:pt x="209" y="245"/>
                    <a:pt x="202" y="231"/>
                  </a:cubicBezTo>
                  <a:cubicBezTo>
                    <a:pt x="195" y="233"/>
                    <a:pt x="191" y="241"/>
                    <a:pt x="184" y="24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2954" y="541"/>
              <a:ext cx="48" cy="41"/>
            </a:xfrm>
            <a:custGeom>
              <a:avLst/>
              <a:gdLst/>
              <a:ahLst/>
              <a:cxnLst>
                <a:cxn ang="0">
                  <a:pos x="47" y="4"/>
                </a:cxn>
                <a:cxn ang="0">
                  <a:pos x="27" y="46"/>
                </a:cxn>
                <a:cxn ang="0">
                  <a:pos x="15" y="43"/>
                </a:cxn>
                <a:cxn ang="0">
                  <a:pos x="22" y="0"/>
                </a:cxn>
                <a:cxn ang="0">
                  <a:pos x="47" y="4"/>
                </a:cxn>
                <a:cxn ang="0">
                  <a:pos x="38" y="7"/>
                </a:cxn>
                <a:cxn ang="0">
                  <a:pos x="25" y="7"/>
                </a:cxn>
                <a:cxn ang="0">
                  <a:pos x="25" y="40"/>
                </a:cxn>
                <a:cxn ang="0">
                  <a:pos x="43" y="13"/>
                </a:cxn>
                <a:cxn ang="0">
                  <a:pos x="38" y="7"/>
                </a:cxn>
              </a:cxnLst>
              <a:rect l="0" t="0" r="r" b="b"/>
              <a:pathLst>
                <a:path w="56" h="47">
                  <a:moveTo>
                    <a:pt x="47" y="4"/>
                  </a:moveTo>
                  <a:cubicBezTo>
                    <a:pt x="56" y="18"/>
                    <a:pt x="41" y="45"/>
                    <a:pt x="27" y="46"/>
                  </a:cubicBezTo>
                  <a:cubicBezTo>
                    <a:pt x="23" y="47"/>
                    <a:pt x="16" y="45"/>
                    <a:pt x="15" y="43"/>
                  </a:cubicBezTo>
                  <a:cubicBezTo>
                    <a:pt x="0" y="34"/>
                    <a:pt x="8" y="6"/>
                    <a:pt x="22" y="0"/>
                  </a:cubicBezTo>
                  <a:cubicBezTo>
                    <a:pt x="34" y="0"/>
                    <a:pt x="40" y="0"/>
                    <a:pt x="47" y="4"/>
                  </a:cubicBezTo>
                  <a:close/>
                  <a:moveTo>
                    <a:pt x="38" y="7"/>
                  </a:moveTo>
                  <a:cubicBezTo>
                    <a:pt x="34" y="6"/>
                    <a:pt x="27" y="6"/>
                    <a:pt x="25" y="7"/>
                  </a:cubicBezTo>
                  <a:cubicBezTo>
                    <a:pt x="12" y="10"/>
                    <a:pt x="8" y="39"/>
                    <a:pt x="25" y="40"/>
                  </a:cubicBezTo>
                  <a:cubicBezTo>
                    <a:pt x="37" y="40"/>
                    <a:pt x="41" y="25"/>
                    <a:pt x="43" y="13"/>
                  </a:cubicBezTo>
                  <a:cubicBezTo>
                    <a:pt x="41" y="11"/>
                    <a:pt x="40" y="8"/>
                    <a:pt x="38" y="7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 noChangeAspect="1"/>
          </p:cNvGrpSpPr>
          <p:nvPr/>
        </p:nvGrpSpPr>
        <p:grpSpPr bwMode="auto">
          <a:xfrm rot="844600">
            <a:off x="8087008" y="511582"/>
            <a:ext cx="566737" cy="968375"/>
            <a:chOff x="3483" y="430"/>
            <a:chExt cx="357" cy="610"/>
          </a:xfrm>
        </p:grpSpPr>
        <p:sp>
          <p:nvSpPr>
            <p:cNvPr id="18" name="AutoShape 18"/>
            <p:cNvSpPr>
              <a:spLocks noChangeAspect="1" noChangeArrowheads="1" noTextEdit="1"/>
            </p:cNvSpPr>
            <p:nvPr/>
          </p:nvSpPr>
          <p:spPr bwMode="auto">
            <a:xfrm>
              <a:off x="3483" y="430"/>
              <a:ext cx="357" cy="610"/>
            </a:xfrm>
            <a:prstGeom prst="rect">
              <a:avLst/>
            </a:prstGeom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0"/>
            <p:cNvSpPr>
              <a:spLocks noEditPoints="1"/>
            </p:cNvSpPr>
            <p:nvPr/>
          </p:nvSpPr>
          <p:spPr bwMode="auto">
            <a:xfrm>
              <a:off x="3477" y="429"/>
              <a:ext cx="363" cy="493"/>
            </a:xfrm>
            <a:custGeom>
              <a:avLst/>
              <a:gdLst/>
              <a:ahLst/>
              <a:cxnLst>
                <a:cxn ang="0">
                  <a:pos x="221" y="368"/>
                </a:cxn>
                <a:cxn ang="0">
                  <a:pos x="232" y="385"/>
                </a:cxn>
                <a:cxn ang="0">
                  <a:pos x="204" y="406"/>
                </a:cxn>
                <a:cxn ang="0">
                  <a:pos x="79" y="442"/>
                </a:cxn>
                <a:cxn ang="0">
                  <a:pos x="37" y="421"/>
                </a:cxn>
                <a:cxn ang="0">
                  <a:pos x="16" y="306"/>
                </a:cxn>
                <a:cxn ang="0">
                  <a:pos x="33" y="276"/>
                </a:cxn>
                <a:cxn ang="0">
                  <a:pos x="170" y="163"/>
                </a:cxn>
                <a:cxn ang="0">
                  <a:pos x="176" y="156"/>
                </a:cxn>
                <a:cxn ang="0">
                  <a:pos x="186" y="131"/>
                </a:cxn>
                <a:cxn ang="0">
                  <a:pos x="36" y="157"/>
                </a:cxn>
                <a:cxn ang="0">
                  <a:pos x="21" y="148"/>
                </a:cxn>
                <a:cxn ang="0">
                  <a:pos x="13" y="93"/>
                </a:cxn>
                <a:cxn ang="0">
                  <a:pos x="24" y="71"/>
                </a:cxn>
                <a:cxn ang="0">
                  <a:pos x="84" y="37"/>
                </a:cxn>
                <a:cxn ang="0">
                  <a:pos x="214" y="1"/>
                </a:cxn>
                <a:cxn ang="0">
                  <a:pos x="314" y="52"/>
                </a:cxn>
                <a:cxn ang="0">
                  <a:pos x="320" y="122"/>
                </a:cxn>
                <a:cxn ang="0">
                  <a:pos x="286" y="174"/>
                </a:cxn>
                <a:cxn ang="0">
                  <a:pos x="253" y="206"/>
                </a:cxn>
                <a:cxn ang="0">
                  <a:pos x="164" y="266"/>
                </a:cxn>
                <a:cxn ang="0">
                  <a:pos x="123" y="288"/>
                </a:cxn>
                <a:cxn ang="0">
                  <a:pos x="116" y="343"/>
                </a:cxn>
                <a:cxn ang="0">
                  <a:pos x="164" y="305"/>
                </a:cxn>
                <a:cxn ang="0">
                  <a:pos x="184" y="276"/>
                </a:cxn>
                <a:cxn ang="0">
                  <a:pos x="157" y="328"/>
                </a:cxn>
                <a:cxn ang="0">
                  <a:pos x="107" y="347"/>
                </a:cxn>
                <a:cxn ang="0">
                  <a:pos x="122" y="282"/>
                </a:cxn>
                <a:cxn ang="0">
                  <a:pos x="143" y="268"/>
                </a:cxn>
                <a:cxn ang="0">
                  <a:pos x="186" y="246"/>
                </a:cxn>
                <a:cxn ang="0">
                  <a:pos x="283" y="169"/>
                </a:cxn>
                <a:cxn ang="0">
                  <a:pos x="319" y="80"/>
                </a:cxn>
                <a:cxn ang="0">
                  <a:pos x="289" y="32"/>
                </a:cxn>
                <a:cxn ang="0">
                  <a:pos x="209" y="8"/>
                </a:cxn>
                <a:cxn ang="0">
                  <a:pos x="19" y="90"/>
                </a:cxn>
                <a:cxn ang="0">
                  <a:pos x="47" y="135"/>
                </a:cxn>
                <a:cxn ang="0">
                  <a:pos x="192" y="116"/>
                </a:cxn>
                <a:cxn ang="0">
                  <a:pos x="132" y="200"/>
                </a:cxn>
                <a:cxn ang="0">
                  <a:pos x="13" y="355"/>
                </a:cxn>
                <a:cxn ang="0">
                  <a:pos x="161" y="423"/>
                </a:cxn>
                <a:cxn ang="0">
                  <a:pos x="219" y="384"/>
                </a:cxn>
                <a:cxn ang="0">
                  <a:pos x="197" y="346"/>
                </a:cxn>
                <a:cxn ang="0">
                  <a:pos x="181" y="294"/>
                </a:cxn>
              </a:cxnLst>
              <a:rect l="0" t="0" r="r" b="b"/>
              <a:pathLst>
                <a:path w="326" h="444">
                  <a:moveTo>
                    <a:pt x="187" y="288"/>
                  </a:moveTo>
                  <a:cubicBezTo>
                    <a:pt x="196" y="316"/>
                    <a:pt x="204" y="346"/>
                    <a:pt x="221" y="368"/>
                  </a:cubicBezTo>
                  <a:cubicBezTo>
                    <a:pt x="223" y="371"/>
                    <a:pt x="224" y="374"/>
                    <a:pt x="227" y="377"/>
                  </a:cubicBezTo>
                  <a:cubicBezTo>
                    <a:pt x="228" y="379"/>
                    <a:pt x="232" y="381"/>
                    <a:pt x="232" y="385"/>
                  </a:cubicBezTo>
                  <a:cubicBezTo>
                    <a:pt x="227" y="391"/>
                    <a:pt x="220" y="394"/>
                    <a:pt x="213" y="399"/>
                  </a:cubicBezTo>
                  <a:cubicBezTo>
                    <a:pt x="210" y="401"/>
                    <a:pt x="207" y="403"/>
                    <a:pt x="204" y="406"/>
                  </a:cubicBezTo>
                  <a:cubicBezTo>
                    <a:pt x="185" y="420"/>
                    <a:pt x="159" y="437"/>
                    <a:pt x="128" y="441"/>
                  </a:cubicBezTo>
                  <a:cubicBezTo>
                    <a:pt x="110" y="444"/>
                    <a:pt x="95" y="443"/>
                    <a:pt x="79" y="442"/>
                  </a:cubicBezTo>
                  <a:cubicBezTo>
                    <a:pt x="74" y="439"/>
                    <a:pt x="67" y="438"/>
                    <a:pt x="61" y="436"/>
                  </a:cubicBezTo>
                  <a:cubicBezTo>
                    <a:pt x="53" y="429"/>
                    <a:pt x="45" y="427"/>
                    <a:pt x="37" y="421"/>
                  </a:cubicBezTo>
                  <a:cubicBezTo>
                    <a:pt x="13" y="401"/>
                    <a:pt x="0" y="364"/>
                    <a:pt x="9" y="327"/>
                  </a:cubicBezTo>
                  <a:cubicBezTo>
                    <a:pt x="11" y="318"/>
                    <a:pt x="13" y="314"/>
                    <a:pt x="16" y="306"/>
                  </a:cubicBezTo>
                  <a:cubicBezTo>
                    <a:pt x="20" y="297"/>
                    <a:pt x="23" y="292"/>
                    <a:pt x="28" y="284"/>
                  </a:cubicBezTo>
                  <a:cubicBezTo>
                    <a:pt x="30" y="281"/>
                    <a:pt x="31" y="279"/>
                    <a:pt x="33" y="276"/>
                  </a:cubicBezTo>
                  <a:cubicBezTo>
                    <a:pt x="52" y="245"/>
                    <a:pt x="86" y="221"/>
                    <a:pt x="119" y="202"/>
                  </a:cubicBezTo>
                  <a:cubicBezTo>
                    <a:pt x="138" y="191"/>
                    <a:pt x="155" y="180"/>
                    <a:pt x="170" y="163"/>
                  </a:cubicBezTo>
                  <a:cubicBezTo>
                    <a:pt x="171" y="162"/>
                    <a:pt x="171" y="159"/>
                    <a:pt x="172" y="158"/>
                  </a:cubicBezTo>
                  <a:cubicBezTo>
                    <a:pt x="173" y="157"/>
                    <a:pt x="175" y="157"/>
                    <a:pt x="176" y="156"/>
                  </a:cubicBezTo>
                  <a:cubicBezTo>
                    <a:pt x="179" y="151"/>
                    <a:pt x="180" y="143"/>
                    <a:pt x="183" y="137"/>
                  </a:cubicBezTo>
                  <a:cubicBezTo>
                    <a:pt x="185" y="133"/>
                    <a:pt x="186" y="134"/>
                    <a:pt x="186" y="131"/>
                  </a:cubicBezTo>
                  <a:cubicBezTo>
                    <a:pt x="188" y="105"/>
                    <a:pt x="156" y="100"/>
                    <a:pt x="133" y="103"/>
                  </a:cubicBezTo>
                  <a:cubicBezTo>
                    <a:pt x="95" y="109"/>
                    <a:pt x="53" y="131"/>
                    <a:pt x="36" y="157"/>
                  </a:cubicBezTo>
                  <a:cubicBezTo>
                    <a:pt x="31" y="164"/>
                    <a:pt x="35" y="169"/>
                    <a:pt x="23" y="170"/>
                  </a:cubicBezTo>
                  <a:cubicBezTo>
                    <a:pt x="20" y="163"/>
                    <a:pt x="22" y="157"/>
                    <a:pt x="21" y="148"/>
                  </a:cubicBezTo>
                  <a:cubicBezTo>
                    <a:pt x="20" y="134"/>
                    <a:pt x="18" y="117"/>
                    <a:pt x="14" y="100"/>
                  </a:cubicBezTo>
                  <a:cubicBezTo>
                    <a:pt x="14" y="99"/>
                    <a:pt x="13" y="95"/>
                    <a:pt x="13" y="93"/>
                  </a:cubicBezTo>
                  <a:cubicBezTo>
                    <a:pt x="12" y="92"/>
                    <a:pt x="9" y="87"/>
                    <a:pt x="9" y="88"/>
                  </a:cubicBezTo>
                  <a:cubicBezTo>
                    <a:pt x="9" y="84"/>
                    <a:pt x="23" y="76"/>
                    <a:pt x="24" y="71"/>
                  </a:cubicBezTo>
                  <a:cubicBezTo>
                    <a:pt x="36" y="68"/>
                    <a:pt x="44" y="58"/>
                    <a:pt x="54" y="53"/>
                  </a:cubicBezTo>
                  <a:cubicBezTo>
                    <a:pt x="64" y="48"/>
                    <a:pt x="75" y="45"/>
                    <a:pt x="84" y="37"/>
                  </a:cubicBezTo>
                  <a:cubicBezTo>
                    <a:pt x="101" y="33"/>
                    <a:pt x="117" y="21"/>
                    <a:pt x="133" y="19"/>
                  </a:cubicBezTo>
                  <a:cubicBezTo>
                    <a:pt x="157" y="8"/>
                    <a:pt x="186" y="3"/>
                    <a:pt x="214" y="1"/>
                  </a:cubicBezTo>
                  <a:cubicBezTo>
                    <a:pt x="247" y="0"/>
                    <a:pt x="275" y="8"/>
                    <a:pt x="296" y="28"/>
                  </a:cubicBezTo>
                  <a:cubicBezTo>
                    <a:pt x="303" y="35"/>
                    <a:pt x="309" y="43"/>
                    <a:pt x="314" y="52"/>
                  </a:cubicBezTo>
                  <a:cubicBezTo>
                    <a:pt x="321" y="66"/>
                    <a:pt x="326" y="76"/>
                    <a:pt x="325" y="95"/>
                  </a:cubicBezTo>
                  <a:cubicBezTo>
                    <a:pt x="324" y="104"/>
                    <a:pt x="323" y="112"/>
                    <a:pt x="320" y="122"/>
                  </a:cubicBezTo>
                  <a:cubicBezTo>
                    <a:pt x="318" y="127"/>
                    <a:pt x="314" y="132"/>
                    <a:pt x="312" y="137"/>
                  </a:cubicBezTo>
                  <a:cubicBezTo>
                    <a:pt x="305" y="150"/>
                    <a:pt x="296" y="164"/>
                    <a:pt x="286" y="174"/>
                  </a:cubicBezTo>
                  <a:cubicBezTo>
                    <a:pt x="282" y="178"/>
                    <a:pt x="279" y="182"/>
                    <a:pt x="276" y="186"/>
                  </a:cubicBezTo>
                  <a:cubicBezTo>
                    <a:pt x="269" y="193"/>
                    <a:pt x="261" y="199"/>
                    <a:pt x="253" y="206"/>
                  </a:cubicBezTo>
                  <a:cubicBezTo>
                    <a:pt x="243" y="216"/>
                    <a:pt x="231" y="227"/>
                    <a:pt x="218" y="235"/>
                  </a:cubicBezTo>
                  <a:cubicBezTo>
                    <a:pt x="201" y="245"/>
                    <a:pt x="182" y="257"/>
                    <a:pt x="164" y="266"/>
                  </a:cubicBezTo>
                  <a:cubicBezTo>
                    <a:pt x="155" y="272"/>
                    <a:pt x="144" y="275"/>
                    <a:pt x="135" y="280"/>
                  </a:cubicBezTo>
                  <a:cubicBezTo>
                    <a:pt x="131" y="282"/>
                    <a:pt x="128" y="287"/>
                    <a:pt x="123" y="288"/>
                  </a:cubicBezTo>
                  <a:cubicBezTo>
                    <a:pt x="113" y="296"/>
                    <a:pt x="100" y="315"/>
                    <a:pt x="107" y="333"/>
                  </a:cubicBezTo>
                  <a:cubicBezTo>
                    <a:pt x="108" y="337"/>
                    <a:pt x="113" y="339"/>
                    <a:pt x="116" y="343"/>
                  </a:cubicBezTo>
                  <a:cubicBezTo>
                    <a:pt x="130" y="346"/>
                    <a:pt x="136" y="341"/>
                    <a:pt x="145" y="332"/>
                  </a:cubicBezTo>
                  <a:cubicBezTo>
                    <a:pt x="152" y="324"/>
                    <a:pt x="158" y="314"/>
                    <a:pt x="164" y="305"/>
                  </a:cubicBezTo>
                  <a:cubicBezTo>
                    <a:pt x="167" y="300"/>
                    <a:pt x="171" y="295"/>
                    <a:pt x="173" y="291"/>
                  </a:cubicBezTo>
                  <a:cubicBezTo>
                    <a:pt x="175" y="286"/>
                    <a:pt x="176" y="274"/>
                    <a:pt x="184" y="276"/>
                  </a:cubicBezTo>
                  <a:cubicBezTo>
                    <a:pt x="189" y="277"/>
                    <a:pt x="189" y="282"/>
                    <a:pt x="187" y="288"/>
                  </a:cubicBezTo>
                  <a:close/>
                  <a:moveTo>
                    <a:pt x="157" y="328"/>
                  </a:moveTo>
                  <a:cubicBezTo>
                    <a:pt x="152" y="335"/>
                    <a:pt x="135" y="352"/>
                    <a:pt x="126" y="353"/>
                  </a:cubicBezTo>
                  <a:cubicBezTo>
                    <a:pt x="119" y="353"/>
                    <a:pt x="114" y="348"/>
                    <a:pt x="107" y="347"/>
                  </a:cubicBezTo>
                  <a:cubicBezTo>
                    <a:pt x="101" y="336"/>
                    <a:pt x="95" y="331"/>
                    <a:pt x="98" y="314"/>
                  </a:cubicBezTo>
                  <a:cubicBezTo>
                    <a:pt x="100" y="302"/>
                    <a:pt x="113" y="289"/>
                    <a:pt x="122" y="282"/>
                  </a:cubicBezTo>
                  <a:cubicBezTo>
                    <a:pt x="128" y="277"/>
                    <a:pt x="132" y="276"/>
                    <a:pt x="137" y="273"/>
                  </a:cubicBezTo>
                  <a:cubicBezTo>
                    <a:pt x="140" y="272"/>
                    <a:pt x="141" y="269"/>
                    <a:pt x="143" y="268"/>
                  </a:cubicBezTo>
                  <a:cubicBezTo>
                    <a:pt x="145" y="267"/>
                    <a:pt x="148" y="267"/>
                    <a:pt x="151" y="265"/>
                  </a:cubicBezTo>
                  <a:cubicBezTo>
                    <a:pt x="163" y="259"/>
                    <a:pt x="175" y="253"/>
                    <a:pt x="186" y="246"/>
                  </a:cubicBezTo>
                  <a:cubicBezTo>
                    <a:pt x="204" y="236"/>
                    <a:pt x="223" y="226"/>
                    <a:pt x="239" y="212"/>
                  </a:cubicBezTo>
                  <a:cubicBezTo>
                    <a:pt x="254" y="198"/>
                    <a:pt x="271" y="185"/>
                    <a:pt x="283" y="169"/>
                  </a:cubicBezTo>
                  <a:cubicBezTo>
                    <a:pt x="296" y="153"/>
                    <a:pt x="307" y="136"/>
                    <a:pt x="316" y="115"/>
                  </a:cubicBezTo>
                  <a:cubicBezTo>
                    <a:pt x="316" y="102"/>
                    <a:pt x="321" y="94"/>
                    <a:pt x="319" y="80"/>
                  </a:cubicBezTo>
                  <a:cubicBezTo>
                    <a:pt x="318" y="76"/>
                    <a:pt x="315" y="69"/>
                    <a:pt x="312" y="63"/>
                  </a:cubicBezTo>
                  <a:cubicBezTo>
                    <a:pt x="305" y="49"/>
                    <a:pt x="300" y="42"/>
                    <a:pt x="289" y="32"/>
                  </a:cubicBezTo>
                  <a:cubicBezTo>
                    <a:pt x="281" y="25"/>
                    <a:pt x="274" y="20"/>
                    <a:pt x="265" y="16"/>
                  </a:cubicBezTo>
                  <a:cubicBezTo>
                    <a:pt x="251" y="9"/>
                    <a:pt x="227" y="7"/>
                    <a:pt x="209" y="8"/>
                  </a:cubicBezTo>
                  <a:cubicBezTo>
                    <a:pt x="166" y="10"/>
                    <a:pt x="134" y="22"/>
                    <a:pt x="103" y="37"/>
                  </a:cubicBezTo>
                  <a:cubicBezTo>
                    <a:pt x="71" y="52"/>
                    <a:pt x="37" y="65"/>
                    <a:pt x="19" y="90"/>
                  </a:cubicBezTo>
                  <a:cubicBezTo>
                    <a:pt x="24" y="110"/>
                    <a:pt x="27" y="132"/>
                    <a:pt x="28" y="156"/>
                  </a:cubicBezTo>
                  <a:cubicBezTo>
                    <a:pt x="36" y="150"/>
                    <a:pt x="40" y="141"/>
                    <a:pt x="47" y="135"/>
                  </a:cubicBezTo>
                  <a:cubicBezTo>
                    <a:pt x="65" y="120"/>
                    <a:pt x="110" y="97"/>
                    <a:pt x="145" y="96"/>
                  </a:cubicBezTo>
                  <a:cubicBezTo>
                    <a:pt x="167" y="95"/>
                    <a:pt x="185" y="101"/>
                    <a:pt x="192" y="116"/>
                  </a:cubicBezTo>
                  <a:cubicBezTo>
                    <a:pt x="201" y="134"/>
                    <a:pt x="183" y="157"/>
                    <a:pt x="171" y="170"/>
                  </a:cubicBezTo>
                  <a:cubicBezTo>
                    <a:pt x="159" y="184"/>
                    <a:pt x="146" y="192"/>
                    <a:pt x="132" y="200"/>
                  </a:cubicBezTo>
                  <a:cubicBezTo>
                    <a:pt x="91" y="222"/>
                    <a:pt x="54" y="250"/>
                    <a:pt x="32" y="289"/>
                  </a:cubicBezTo>
                  <a:cubicBezTo>
                    <a:pt x="20" y="308"/>
                    <a:pt x="10" y="325"/>
                    <a:pt x="13" y="355"/>
                  </a:cubicBezTo>
                  <a:cubicBezTo>
                    <a:pt x="16" y="396"/>
                    <a:pt x="42" y="424"/>
                    <a:pt x="79" y="433"/>
                  </a:cubicBezTo>
                  <a:cubicBezTo>
                    <a:pt x="109" y="440"/>
                    <a:pt x="141" y="433"/>
                    <a:pt x="161" y="423"/>
                  </a:cubicBezTo>
                  <a:cubicBezTo>
                    <a:pt x="179" y="414"/>
                    <a:pt x="186" y="410"/>
                    <a:pt x="202" y="399"/>
                  </a:cubicBezTo>
                  <a:cubicBezTo>
                    <a:pt x="208" y="395"/>
                    <a:pt x="218" y="387"/>
                    <a:pt x="219" y="384"/>
                  </a:cubicBezTo>
                  <a:cubicBezTo>
                    <a:pt x="220" y="379"/>
                    <a:pt x="212" y="371"/>
                    <a:pt x="208" y="365"/>
                  </a:cubicBezTo>
                  <a:cubicBezTo>
                    <a:pt x="204" y="358"/>
                    <a:pt x="201" y="352"/>
                    <a:pt x="197" y="346"/>
                  </a:cubicBezTo>
                  <a:cubicBezTo>
                    <a:pt x="196" y="337"/>
                    <a:pt x="191" y="329"/>
                    <a:pt x="188" y="321"/>
                  </a:cubicBezTo>
                  <a:cubicBezTo>
                    <a:pt x="185" y="313"/>
                    <a:pt x="185" y="303"/>
                    <a:pt x="181" y="294"/>
                  </a:cubicBezTo>
                  <a:cubicBezTo>
                    <a:pt x="173" y="302"/>
                    <a:pt x="167" y="316"/>
                    <a:pt x="157" y="328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3571" y="970"/>
              <a:ext cx="70" cy="73"/>
            </a:xfrm>
            <a:custGeom>
              <a:avLst/>
              <a:gdLst/>
              <a:ahLst/>
              <a:cxnLst>
                <a:cxn ang="0">
                  <a:pos x="34" y="2"/>
                </a:cxn>
                <a:cxn ang="0">
                  <a:pos x="38" y="61"/>
                </a:cxn>
                <a:cxn ang="0">
                  <a:pos x="1" y="40"/>
                </a:cxn>
                <a:cxn ang="0">
                  <a:pos x="4" y="22"/>
                </a:cxn>
                <a:cxn ang="0">
                  <a:pos x="34" y="2"/>
                </a:cxn>
                <a:cxn ang="0">
                  <a:pos x="11" y="24"/>
                </a:cxn>
                <a:cxn ang="0">
                  <a:pos x="38" y="52"/>
                </a:cxn>
                <a:cxn ang="0">
                  <a:pos x="34" y="9"/>
                </a:cxn>
                <a:cxn ang="0">
                  <a:pos x="33" y="10"/>
                </a:cxn>
                <a:cxn ang="0">
                  <a:pos x="11" y="24"/>
                </a:cxn>
              </a:cxnLst>
              <a:rect l="0" t="0" r="r" b="b"/>
              <a:pathLst>
                <a:path w="63" h="66">
                  <a:moveTo>
                    <a:pt x="34" y="2"/>
                  </a:moveTo>
                  <a:cubicBezTo>
                    <a:pt x="63" y="0"/>
                    <a:pt x="57" y="53"/>
                    <a:pt x="38" y="61"/>
                  </a:cubicBezTo>
                  <a:cubicBezTo>
                    <a:pt x="26" y="66"/>
                    <a:pt x="2" y="56"/>
                    <a:pt x="1" y="40"/>
                  </a:cubicBezTo>
                  <a:cubicBezTo>
                    <a:pt x="0" y="36"/>
                    <a:pt x="2" y="27"/>
                    <a:pt x="4" y="22"/>
                  </a:cubicBezTo>
                  <a:cubicBezTo>
                    <a:pt x="8" y="15"/>
                    <a:pt x="21" y="3"/>
                    <a:pt x="34" y="2"/>
                  </a:cubicBezTo>
                  <a:close/>
                  <a:moveTo>
                    <a:pt x="11" y="24"/>
                  </a:moveTo>
                  <a:cubicBezTo>
                    <a:pt x="1" y="45"/>
                    <a:pt x="22" y="59"/>
                    <a:pt x="38" y="52"/>
                  </a:cubicBezTo>
                  <a:cubicBezTo>
                    <a:pt x="48" y="42"/>
                    <a:pt x="51" y="14"/>
                    <a:pt x="34" y="9"/>
                  </a:cubicBezTo>
                  <a:cubicBezTo>
                    <a:pt x="34" y="9"/>
                    <a:pt x="33" y="9"/>
                    <a:pt x="33" y="10"/>
                  </a:cubicBezTo>
                  <a:cubicBezTo>
                    <a:pt x="24" y="11"/>
                    <a:pt x="15" y="17"/>
                    <a:pt x="11" y="24"/>
                  </a:cubicBezTo>
                  <a:close/>
                </a:path>
              </a:pathLst>
            </a:custGeom>
            <a:solidFill>
              <a:srgbClr val="FFFFFF"/>
            </a:solidFill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210"/>
          <p:cNvSpPr txBox="1">
            <a:spLocks noChangeArrowheads="1"/>
          </p:cNvSpPr>
          <p:nvPr/>
        </p:nvSpPr>
        <p:spPr bwMode="auto">
          <a:xfrm>
            <a:off x="304799" y="2580861"/>
            <a:ext cx="560405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>
            <a:prstTxWarp prst="textNoShape">
              <a:avLst/>
            </a:prstTxWarp>
          </a:bodyPr>
          <a:lstStyle/>
          <a:p>
            <a:pPr>
              <a:buFont typeface="Arial" charset="0"/>
              <a:buNone/>
            </a:pPr>
            <a:r>
              <a:rPr lang="sr-Latn-RS" sz="6000" dirty="0" smtClean="0">
                <a:solidFill>
                  <a:schemeClr val="bg1"/>
                </a:solidFill>
                <a:latin typeface="Arial" pitchFamily="34" charset="0"/>
                <a:ea typeface="Arial" charset="0"/>
                <a:cs typeface="Arial" pitchFamily="34" charset="0"/>
              </a:rPr>
              <a:t>Hvala na pažnji!</a:t>
            </a:r>
            <a:endParaRPr lang="en-US" sz="6000" dirty="0">
              <a:solidFill>
                <a:schemeClr val="bg1"/>
              </a:solidFill>
              <a:latin typeface="Arial" pitchFamily="34" charset="0"/>
              <a:ea typeface="Arial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0579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97363"/>
          </a:xfrm>
        </p:spPr>
        <p:txBody>
          <a:bodyPr>
            <a:norm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Data recovery advisor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 smtClean="0"/>
              <a:t>Potecijalne greške:</a:t>
            </a:r>
            <a:endParaRPr lang="sr-Latn-RS" dirty="0" smtClean="0"/>
          </a:p>
          <a:p>
            <a:pPr lvl="1"/>
            <a:r>
              <a:rPr lang="sr-Latn-RS" dirty="0" smtClean="0"/>
              <a:t>Korisničke greške</a:t>
            </a:r>
          </a:p>
          <a:p>
            <a:pPr lvl="1"/>
            <a:r>
              <a:rPr lang="sr-Latn-RS" dirty="0" smtClean="0"/>
              <a:t>Greške medija</a:t>
            </a:r>
          </a:p>
          <a:p>
            <a:pPr lvl="1"/>
            <a:r>
              <a:rPr lang="sr-Latn-RS" dirty="0" smtClean="0"/>
              <a:t>Greške u aplikaciji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58498"/>
            <a:ext cx="3981450" cy="39814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 i rezevne kopije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7772400" cy="4297363"/>
          </a:xfrm>
        </p:spPr>
        <p:txBody>
          <a:bodyPr>
            <a:norm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Operacije </a:t>
            </a:r>
            <a:r>
              <a:rPr lang="en-US" dirty="0" err="1" smtClean="0"/>
              <a:t>rezervnog</a:t>
            </a:r>
            <a:r>
              <a:rPr lang="en-US" dirty="0" smtClean="0"/>
              <a:t> </a:t>
            </a:r>
            <a:r>
              <a:rPr lang="en-US" dirty="0" err="1"/>
              <a:t>kopiranja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oporavka</a:t>
            </a:r>
            <a:r>
              <a:rPr lang="en-US" dirty="0"/>
              <a:t> </a:t>
            </a:r>
            <a:r>
              <a:rPr lang="en-US" dirty="0" err="1"/>
              <a:t>smatraju</a:t>
            </a:r>
            <a:r>
              <a:rPr lang="en-US" dirty="0"/>
              <a:t> </a:t>
            </a:r>
            <a:r>
              <a:rPr lang="en-US" dirty="0" err="1"/>
              <a:t>jednim</a:t>
            </a:r>
            <a:r>
              <a:rPr lang="en-US" dirty="0"/>
              <a:t> od </a:t>
            </a:r>
            <a:r>
              <a:rPr lang="en-US" dirty="0" err="1"/>
              <a:t>ključnih</a:t>
            </a:r>
            <a:r>
              <a:rPr lang="en-US" dirty="0"/>
              <a:t> </a:t>
            </a:r>
            <a:r>
              <a:rPr lang="en-US" dirty="0" err="1"/>
              <a:t>stubova</a:t>
            </a:r>
            <a:r>
              <a:rPr lang="en-US" dirty="0"/>
              <a:t> </a:t>
            </a:r>
            <a:r>
              <a:rPr lang="en-US" dirty="0" err="1"/>
              <a:t>zaštite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sr-Latn-RS" dirty="0" smtClean="0"/>
          </a:p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Vrste rezervnih kopija:</a:t>
            </a:r>
            <a:endParaRPr lang="sr-Latn-RS" dirty="0" smtClean="0"/>
          </a:p>
          <a:p>
            <a:pPr lvl="1"/>
            <a:r>
              <a:rPr lang="sr-Latn-RS" dirty="0" smtClean="0"/>
              <a:t>Fizičke</a:t>
            </a:r>
          </a:p>
          <a:p>
            <a:pPr lvl="1"/>
            <a:r>
              <a:rPr lang="sr-Latn-RS" dirty="0" smtClean="0"/>
              <a:t>Logičke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29025"/>
            <a:ext cx="61626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01875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Strategije za oporavak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3733800" cy="4297363"/>
          </a:xfrm>
        </p:spPr>
        <p:txBody>
          <a:bodyPr>
            <a:normAutofit/>
          </a:bodyPr>
          <a:lstStyle/>
          <a:p>
            <a:pPr marL="342900" lvl="1" indent="-342900">
              <a:buSzPct val="130000"/>
              <a:buFont typeface="Wingdings" panose="05000000000000000000" pitchFamily="2" charset="2"/>
              <a:buChar char="Ø"/>
            </a:pPr>
            <a:r>
              <a:rPr lang="sr-Latn-RS" dirty="0" smtClean="0"/>
              <a:t>Vrste rezervnih kopija:</a:t>
            </a:r>
            <a:endParaRPr lang="sr-Latn-RS" dirty="0" smtClean="0"/>
          </a:p>
          <a:p>
            <a:pPr lvl="1"/>
            <a:r>
              <a:rPr lang="sr-Latn-RS" dirty="0" smtClean="0"/>
              <a:t>Recovery manager ili RMAN</a:t>
            </a:r>
          </a:p>
          <a:p>
            <a:pPr lvl="1"/>
            <a:r>
              <a:rPr lang="sr-Latn-RS" dirty="0" smtClean="0"/>
              <a:t>Korisnički upravljano kopiranje rezervnih kopija i oporavak</a:t>
            </a:r>
            <a:endParaRPr lang="sr-Latn-R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324600" cy="762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4053840" y="304800"/>
            <a:ext cx="5090160" cy="649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018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09600" y="609600"/>
            <a:ext cx="8229600" cy="91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dirty="0" smtClean="0">
                <a:solidFill>
                  <a:schemeClr val="bg1"/>
                </a:solidFill>
              </a:rPr>
              <a:t>RMAN okruženje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" y="1600200"/>
            <a:ext cx="7543800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900" dirty="0" smtClean="0">
                <a:solidFill>
                  <a:schemeClr val="bg1"/>
                </a:solidFill>
              </a:rPr>
              <a:t>Komponete RMAN okruženja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Ciljna baza podataka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RMAN klijent 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Područje brzog oporavka (opciono)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Menadžer medija (opciono)</a:t>
            </a:r>
          </a:p>
          <a:p>
            <a:r>
              <a:rPr lang="sr-Latn-RS" sz="1900" dirty="0" smtClean="0">
                <a:solidFill>
                  <a:schemeClr val="bg1"/>
                </a:solidFill>
              </a:rPr>
              <a:t>Katalog oporvka (opciono)</a:t>
            </a:r>
            <a:endParaRPr lang="sr-Latn-RS" sz="19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3962400" y="3229099"/>
            <a:ext cx="5074285" cy="351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657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sr-Latn-RS" dirty="0" smtClean="0"/>
              <a:t>Pravljenje rezervnih kopija pomoću 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341437"/>
            <a:ext cx="8229600" cy="11731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sr-Latn-RS" dirty="0" smtClean="0"/>
              <a:t>1. Postavljanje lokacije rezervne kopije</a:t>
            </a:r>
          </a:p>
          <a:p>
            <a:pPr>
              <a:lnSpc>
                <a:spcPct val="150000"/>
              </a:lnSpc>
            </a:pPr>
            <a:endParaRPr 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324600" cy="762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59655" y="1341437"/>
            <a:ext cx="8229600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/>
              <a:t>3. Izlaz rezrevne kopije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0" y="3322637"/>
            <a:ext cx="4678358" cy="117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dirty="0" smtClean="0"/>
              <a:t>2. Pravljenje rezerevnih kopija bez i sa arhivskim evidencijama</a:t>
            </a:r>
            <a:endParaRPr lang="en-US" dirty="0" smtClean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52400" y="1981200"/>
            <a:ext cx="4495800" cy="5334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228600" y="4716780"/>
            <a:ext cx="4297680" cy="46482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6"/>
          <a:stretch>
            <a:fillRect/>
          </a:stretch>
        </p:blipFill>
        <p:spPr>
          <a:xfrm>
            <a:off x="228600" y="5463540"/>
            <a:ext cx="4297680" cy="480060"/>
          </a:xfrm>
          <a:prstGeom prst="rect">
            <a:avLst/>
          </a:prstGeom>
        </p:spPr>
      </p:pic>
      <p:pic>
        <p:nvPicPr>
          <p:cNvPr id="13" name="Picture 12"/>
          <p:cNvPicPr/>
          <p:nvPr/>
        </p:nvPicPr>
        <p:blipFill>
          <a:blip r:embed="rId7"/>
          <a:stretch>
            <a:fillRect/>
          </a:stretch>
        </p:blipFill>
        <p:spPr>
          <a:xfrm>
            <a:off x="4876800" y="1981200"/>
            <a:ext cx="4097655" cy="4685665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2175267" y="3768334"/>
            <a:ext cx="5006182" cy="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99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914400"/>
          </a:xfrm>
        </p:spPr>
        <p:txBody>
          <a:bodyPr/>
          <a:lstStyle/>
          <a:p>
            <a:r>
              <a:rPr lang="sr-Latn-RS" dirty="0" smtClean="0"/>
              <a:t>Oporovak pomoću RMAN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868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sr-Latn-RS" baseline="0" dirty="0" smtClean="0"/>
              <a:t>Određivanje</a:t>
            </a:r>
            <a:r>
              <a:rPr lang="sr-Latn-RS" dirty="0" smtClean="0"/>
              <a:t> koje datoteke nedostaju</a:t>
            </a:r>
            <a:endParaRPr lang="sr-Latn-R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6324600" cy="762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76200" y="1905000"/>
            <a:ext cx="4876800" cy="2209800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81000" y="4389437"/>
            <a:ext cx="3810000" cy="868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Određivanje prostora tabele i imena datoteka</a:t>
            </a:r>
          </a:p>
        </p:txBody>
      </p:sp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4114800" y="3276600"/>
            <a:ext cx="5147310" cy="3630295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 rot="1736661">
            <a:off x="1966305" y="5541028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582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 pomoću 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0"/>
            <a:ext cx="7467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 smtClean="0"/>
              <a:t>Koraci koji se izvode kako bi se opravila baza podataka</a:t>
            </a:r>
            <a:r>
              <a:rPr lang="en-US" sz="1800" dirty="0" smtClean="0"/>
              <a:t>/</a:t>
            </a:r>
            <a:r>
              <a:rPr lang="en-US" sz="1800" dirty="0" err="1" smtClean="0"/>
              <a:t>tabelarni</a:t>
            </a:r>
            <a:r>
              <a:rPr lang="en-US" sz="1800" dirty="0" smtClean="0"/>
              <a:t> </a:t>
            </a:r>
            <a:r>
              <a:rPr lang="en-US" sz="1800" dirty="0" err="1" smtClean="0"/>
              <a:t>prostor</a:t>
            </a:r>
            <a:r>
              <a:rPr lang="en-US" sz="1800" dirty="0" smtClean="0"/>
              <a:t>/</a:t>
            </a:r>
            <a:r>
              <a:rPr lang="en-US" sz="1800" dirty="0" err="1" smtClean="0"/>
              <a:t>datoteka</a:t>
            </a:r>
            <a:endParaRPr lang="sr-Latn-RS" sz="1800" dirty="0" smtClean="0"/>
          </a:p>
          <a:p>
            <a:r>
              <a:rPr lang="en-US" sz="1800" dirty="0" err="1"/>
              <a:t>Vraćanje</a:t>
            </a:r>
            <a:r>
              <a:rPr lang="en-US" sz="1800" dirty="0"/>
              <a:t> </a:t>
            </a:r>
            <a:r>
              <a:rPr lang="en-US" sz="1800" dirty="0" err="1"/>
              <a:t>kontrolnog</a:t>
            </a:r>
            <a:r>
              <a:rPr lang="en-US" sz="1800" dirty="0"/>
              <a:t> </a:t>
            </a:r>
            <a:r>
              <a:rPr lang="en-US" sz="1800" dirty="0" err="1"/>
              <a:t>fajl</a:t>
            </a:r>
            <a:r>
              <a:rPr lang="en-US" sz="1800" dirty="0"/>
              <a:t> </a:t>
            </a:r>
            <a:r>
              <a:rPr lang="en-US" sz="1800" dirty="0" err="1"/>
              <a:t>iz</a:t>
            </a:r>
            <a:r>
              <a:rPr lang="en-US" sz="1800" dirty="0"/>
              <a:t> </a:t>
            </a:r>
            <a:r>
              <a:rPr lang="en-US" sz="1800" dirty="0" err="1"/>
              <a:t>rezervne</a:t>
            </a:r>
            <a:r>
              <a:rPr lang="en-US" sz="1800" dirty="0"/>
              <a:t> </a:t>
            </a:r>
            <a:r>
              <a:rPr lang="en-US" sz="1800" dirty="0" err="1"/>
              <a:t>kopije</a:t>
            </a:r>
            <a:endParaRPr lang="en-US" sz="1800" dirty="0"/>
          </a:p>
          <a:p>
            <a:pPr lvl="0"/>
            <a:r>
              <a:rPr lang="en-US" sz="1800" dirty="0" err="1"/>
              <a:t>Vraćanje</a:t>
            </a:r>
            <a:r>
              <a:rPr lang="en-US" sz="1800" dirty="0"/>
              <a:t> </a:t>
            </a:r>
            <a:r>
              <a:rPr lang="en-US" sz="1800" dirty="0" err="1"/>
              <a:t>baze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/</a:t>
            </a:r>
            <a:r>
              <a:rPr lang="en-US" sz="1800" dirty="0" err="1"/>
              <a:t>tabelarnog</a:t>
            </a:r>
            <a:r>
              <a:rPr lang="en-US" sz="1800" dirty="0"/>
              <a:t> </a:t>
            </a:r>
            <a:r>
              <a:rPr lang="en-US" sz="1800" dirty="0" err="1"/>
              <a:t>prostora</a:t>
            </a:r>
            <a:r>
              <a:rPr lang="en-US" sz="1800" dirty="0"/>
              <a:t>/</a:t>
            </a:r>
            <a:r>
              <a:rPr lang="en-US" sz="1800" dirty="0" err="1"/>
              <a:t>datoteke</a:t>
            </a:r>
            <a:endParaRPr lang="en-US" sz="1800" dirty="0"/>
          </a:p>
          <a:p>
            <a:r>
              <a:rPr lang="en-US" sz="1800" dirty="0" err="1" smtClean="0"/>
              <a:t>Oporavak</a:t>
            </a:r>
            <a:r>
              <a:rPr lang="en-US" sz="1800" dirty="0" smtClean="0"/>
              <a:t> </a:t>
            </a:r>
            <a:r>
              <a:rPr lang="en-US" sz="1800" dirty="0" err="1"/>
              <a:t>bazu</a:t>
            </a:r>
            <a:r>
              <a:rPr lang="en-US" sz="1800" dirty="0"/>
              <a:t> </a:t>
            </a:r>
            <a:r>
              <a:rPr lang="en-US" sz="1800" dirty="0" err="1"/>
              <a:t>podataka</a:t>
            </a:r>
            <a:r>
              <a:rPr lang="en-US" sz="1800" dirty="0"/>
              <a:t>/</a:t>
            </a:r>
            <a:r>
              <a:rPr lang="en-US" sz="1800" dirty="0" err="1"/>
              <a:t>tabelarnog</a:t>
            </a:r>
            <a:r>
              <a:rPr lang="en-US" sz="1800" dirty="0"/>
              <a:t> </a:t>
            </a:r>
            <a:r>
              <a:rPr lang="en-US" sz="1800" dirty="0" err="1" smtClean="0"/>
              <a:t>prostora</a:t>
            </a:r>
            <a:r>
              <a:rPr lang="en-US" sz="1800" dirty="0" smtClean="0"/>
              <a:t>/</a:t>
            </a:r>
            <a:r>
              <a:rPr lang="en-US" sz="1800" dirty="0" err="1" smtClean="0"/>
              <a:t>datoteke</a:t>
            </a:r>
            <a:endParaRPr lang="sr-Latn-RS" sz="1800" dirty="0" smtClean="0"/>
          </a:p>
          <a:p>
            <a:pPr marL="0" indent="0">
              <a:buNone/>
            </a:pPr>
            <a:endParaRPr lang="sr-Latn-RS" sz="1800" dirty="0" smtClean="0"/>
          </a:p>
          <a:p>
            <a:pPr marL="0" indent="0">
              <a:buNone/>
            </a:pPr>
            <a:r>
              <a:rPr lang="sr-Latn-RS" sz="1800" dirty="0" smtClean="0"/>
              <a:t>Provera RMAN konfiguracije</a:t>
            </a:r>
            <a:r>
              <a:rPr lang="en-US" sz="1800" dirty="0" smtClean="0"/>
              <a:t> </a:t>
            </a:r>
            <a:endParaRPr lang="sr-Latn-RS" sz="1800" dirty="0" smtClean="0"/>
          </a:p>
          <a:p>
            <a:endParaRPr lang="sr-Latn-RS" sz="1800" dirty="0"/>
          </a:p>
          <a:p>
            <a:pPr marL="0" indent="0">
              <a:buNone/>
            </a:pPr>
            <a:endParaRPr lang="sr-Latn-R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09869"/>
            <a:ext cx="6324600" cy="76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4745686" y="3643685"/>
            <a:ext cx="4421505" cy="3230880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736661">
            <a:off x="2652182" y="5069679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9433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162800" cy="914400"/>
          </a:xfrm>
        </p:spPr>
        <p:txBody>
          <a:bodyPr>
            <a:normAutofit/>
          </a:bodyPr>
          <a:lstStyle/>
          <a:p>
            <a:r>
              <a:rPr lang="sr-Latn-RS" dirty="0" smtClean="0"/>
              <a:t>Oporavak pomoću RMAN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600201"/>
            <a:ext cx="74676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r-Latn-RS" sz="1800" dirty="0" smtClean="0"/>
              <a:t>1. Vraćanje kontrolnog fajla</a:t>
            </a:r>
            <a:endParaRPr lang="sr-Latn-RS" sz="1800" dirty="0" smtClean="0"/>
          </a:p>
          <a:p>
            <a:endParaRPr lang="sr-Latn-RS" sz="1800" dirty="0"/>
          </a:p>
          <a:p>
            <a:pPr marL="0" indent="0">
              <a:buNone/>
            </a:pPr>
            <a:endParaRPr lang="sr-Latn-RS" sz="18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" y="1109869"/>
            <a:ext cx="6324600" cy="76200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5"/>
          <a:stretch>
            <a:fillRect/>
          </a:stretch>
        </p:blipFill>
        <p:spPr>
          <a:xfrm>
            <a:off x="304800" y="2316480"/>
            <a:ext cx="4800600" cy="164592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6"/>
          <a:stretch>
            <a:fillRect/>
          </a:stretch>
        </p:blipFill>
        <p:spPr>
          <a:xfrm>
            <a:off x="304800" y="4229100"/>
            <a:ext cx="4808220" cy="262890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8026075">
            <a:off x="5144868" y="5522975"/>
            <a:ext cx="1934638" cy="302029"/>
          </a:xfrm>
          <a:prstGeom prst="rightArrow">
            <a:avLst>
              <a:gd name="adj1" fmla="val 50000"/>
              <a:gd name="adj2" fmla="val 117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4"/>
          <p:cNvSpPr txBox="1">
            <a:spLocks/>
          </p:cNvSpPr>
          <p:nvPr/>
        </p:nvSpPr>
        <p:spPr>
          <a:xfrm>
            <a:off x="5867400" y="4374406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5715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Latn-RS" sz="1800" dirty="0" smtClean="0"/>
              <a:t>Izlaz komande</a:t>
            </a:r>
            <a:endParaRPr lang="sr-Latn-RS" sz="1800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6232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heme/theme1.xml><?xml version="1.0" encoding="utf-8"?>
<a:theme xmlns:a="http://schemas.openxmlformats.org/drawingml/2006/main" name="Project Status Rep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320</Words>
  <Application>Microsoft Office PowerPoint</Application>
  <PresentationFormat>On-screen Show (4:3)</PresentationFormat>
  <Paragraphs>79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Project Status Report</vt:lpstr>
      <vt:lpstr>PowerPoint Presentation</vt:lpstr>
      <vt:lpstr>Oporavak</vt:lpstr>
      <vt:lpstr>Oporavak i rezevne kopije</vt:lpstr>
      <vt:lpstr>Strategije za oporavak</vt:lpstr>
      <vt:lpstr>PowerPoint Presentation</vt:lpstr>
      <vt:lpstr>Pravljenje rezervnih kopija pomoću RMAN</vt:lpstr>
      <vt:lpstr>Oporovak pomoću RMAN</vt:lpstr>
      <vt:lpstr>Oporavak pomoću RMAN</vt:lpstr>
      <vt:lpstr>Oporavak pomoću RMAN</vt:lpstr>
      <vt:lpstr>Oporavak pomoću RMAN</vt:lpstr>
      <vt:lpstr>Oporavak pomoću RMAN</vt:lpstr>
      <vt:lpstr>Korisnički upravljano pravljenje rezervnih kopija ioporavak</vt:lpstr>
      <vt:lpstr>Oracle Flashback tehnologija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2022-04-26T19:19:51Z</dcterms:created>
  <dcterms:modified xsi:type="dcterms:W3CDTF">2022-06-02T21:18:51Z</dcterms:modified>
</cp:coreProperties>
</file>