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72" r:id="rId2"/>
    <p:sldId id="261" r:id="rId3"/>
    <p:sldId id="283" r:id="rId4"/>
    <p:sldId id="290" r:id="rId5"/>
    <p:sldId id="284" r:id="rId6"/>
    <p:sldId id="278" r:id="rId7"/>
    <p:sldId id="281" r:id="rId8"/>
    <p:sldId id="291" r:id="rId9"/>
    <p:sldId id="292" r:id="rId10"/>
    <p:sldId id="294" r:id="rId11"/>
    <p:sldId id="293" r:id="rId12"/>
    <p:sldId id="296" r:id="rId13"/>
    <p:sldId id="295" r:id="rId14"/>
    <p:sldId id="297" r:id="rId15"/>
    <p:sldId id="298" r:id="rId16"/>
    <p:sldId id="299" r:id="rId17"/>
    <p:sldId id="27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7" autoAdjust="0"/>
    <p:restoredTop sz="88187" autoAdjust="0"/>
  </p:normalViewPr>
  <p:slideViewPr>
    <p:cSldViewPr>
      <p:cViewPr varScale="1">
        <p:scale>
          <a:sx n="77" d="100"/>
          <a:sy n="77" d="100"/>
        </p:scale>
        <p:origin x="-1474" y="-91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20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25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28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jpe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hyperlink" Target="https://www.mongodb.com/atlas/databas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800" y="549664"/>
            <a:ext cx="8962775" cy="3488936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554037" y="581200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2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Katarina Filipović</a:t>
            </a:r>
            <a:endParaRPr lang="en-US" sz="22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554037" y="5426537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accent1"/>
                </a:solidFill>
                <a:latin typeface="+mj-lt"/>
                <a:ea typeface="Arial" charset="0"/>
                <a:cs typeface="Arial" pitchFamily="34" charset="0"/>
              </a:rPr>
              <a:t>STUDENT</a:t>
            </a:r>
            <a:endParaRPr lang="en-US" sz="2000" dirty="0">
              <a:solidFill>
                <a:schemeClr val="accent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4743419" y="5849277"/>
            <a:ext cx="40382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2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Doc. Dr Aleksandar Stanimirović</a:t>
            </a:r>
            <a:endParaRPr lang="en-US" sz="22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821178" y="5426537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accent1"/>
                </a:solidFill>
                <a:latin typeface="+mj-lt"/>
                <a:ea typeface="Arial" charset="0"/>
                <a:cs typeface="Arial" pitchFamily="34" charset="0"/>
              </a:rPr>
              <a:t>MENTOR</a:t>
            </a:r>
            <a:endParaRPr lang="en-US" sz="2000" dirty="0">
              <a:solidFill>
                <a:schemeClr val="accent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1371600" y="2538407"/>
            <a:ext cx="5693730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3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Cluster rešenja u MongoDB bazi podataka</a:t>
            </a:r>
            <a:endParaRPr lang="en-US" sz="3000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1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Kreiranje klastera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228600" y="1828800"/>
            <a:ext cx="8686800" cy="3978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5639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Kreiranje klastera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6324600" cy="762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5228162" y="2743200"/>
            <a:ext cx="14012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181600" y="5562600"/>
            <a:ext cx="1447799" cy="304800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0" y="25540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Povezivanje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5498068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Kreiranje korisnika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5682734"/>
            <a:ext cx="2590800" cy="12514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762000"/>
            <a:ext cx="4848860" cy="29718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152400" y="3886200"/>
            <a:ext cx="4648200" cy="33731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0" y="5715000"/>
            <a:ext cx="4003675" cy="3943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362200"/>
            <a:ext cx="4003675" cy="3943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639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9372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lang="sr-Latn-RS" dirty="0" smtClean="0"/>
              <a:t>čitavanje podataka u klaster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6324600" cy="76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990600" y="838200"/>
            <a:ext cx="5791200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68955" y="2514600"/>
            <a:ext cx="893445" cy="2838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381000" y="3124200"/>
            <a:ext cx="7086600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4018280"/>
            <a:ext cx="1260475" cy="2763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23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Pretraživanje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745435" y="1655762"/>
            <a:ext cx="6501130" cy="3546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0" y="2590800"/>
            <a:ext cx="1510030" cy="3670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3050" y="3429000"/>
            <a:ext cx="3816350" cy="1676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23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Izmena podataka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1774825"/>
            <a:ext cx="5943600" cy="8159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7000" y="2057400"/>
            <a:ext cx="346075" cy="3873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47395" y="3124200"/>
            <a:ext cx="6720205" cy="14541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19200" y="3456940"/>
            <a:ext cx="1003935" cy="1244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7834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Dodavanje podataka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000" y="1600200"/>
            <a:ext cx="4530090" cy="2289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15935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Monitoring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6324600" cy="76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685800"/>
            <a:ext cx="5943600" cy="14433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2209800"/>
            <a:ext cx="5943600" cy="11061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838200" y="3429000"/>
            <a:ext cx="5943600" cy="112585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838200" y="4572000"/>
            <a:ext cx="5943600" cy="107251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838200" y="5715000"/>
            <a:ext cx="5943600" cy="11664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2119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914400"/>
          </a:xfrm>
        </p:spPr>
        <p:txBody>
          <a:bodyPr/>
          <a:lstStyle/>
          <a:p>
            <a:r>
              <a:rPr lang="sr-Latn-RS" dirty="0" smtClean="0"/>
              <a:t>Strategije za rešvanje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Oracle Flashback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smtClean="0"/>
              <a:t>mongos</a:t>
            </a:r>
            <a:r>
              <a:rPr lang="sr-Latn-RS" dirty="0" smtClean="0"/>
              <a:t> </a:t>
            </a:r>
            <a:r>
              <a:rPr lang="en-US" dirty="0" smtClean="0"/>
              <a:t>instance </a:t>
            </a:r>
            <a:r>
              <a:rPr lang="en-US" dirty="0" err="1"/>
              <a:t>postaju</a:t>
            </a:r>
            <a:r>
              <a:rPr lang="en-US" dirty="0"/>
              <a:t> </a:t>
            </a:r>
            <a:r>
              <a:rPr lang="en-US" dirty="0" err="1" smtClean="0"/>
              <a:t>nedostupni</a:t>
            </a:r>
            <a:endParaRPr lang="sr-Latn-RS" dirty="0"/>
          </a:p>
          <a:p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član</a:t>
            </a:r>
            <a:r>
              <a:rPr lang="en-US" dirty="0"/>
              <a:t>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nedostupan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šarda</a:t>
            </a:r>
            <a:endParaRPr lang="en-US" sz="1600" dirty="0"/>
          </a:p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šarda</a:t>
            </a:r>
            <a:r>
              <a:rPr lang="en-US" dirty="0"/>
              <a:t> </a:t>
            </a:r>
            <a:r>
              <a:rPr lang="en-US" dirty="0" err="1"/>
              <a:t>postaju</a:t>
            </a:r>
            <a:r>
              <a:rPr lang="en-US" dirty="0"/>
              <a:t> </a:t>
            </a:r>
            <a:r>
              <a:rPr lang="en-US" dirty="0" err="1"/>
              <a:t>nedostupni</a:t>
            </a:r>
            <a:endParaRPr lang="en-US" dirty="0"/>
          </a:p>
          <a:p>
            <a:pPr lvl="0"/>
            <a:endParaRPr lang="sr-Latn-R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8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2909300" cy="56388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grpSp>
        <p:nvGrpSpPr>
          <p:cNvPr id="8" name="Group 9"/>
          <p:cNvGrpSpPr>
            <a:grpSpLocks noChangeAspect="1"/>
          </p:cNvGrpSpPr>
          <p:nvPr/>
        </p:nvGrpSpPr>
        <p:grpSpPr bwMode="auto">
          <a:xfrm rot="20845058">
            <a:off x="6131247" y="533201"/>
            <a:ext cx="485775" cy="866775"/>
            <a:chOff x="2170" y="437"/>
            <a:chExt cx="306" cy="546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2170" y="437"/>
              <a:ext cx="306" cy="546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169" y="435"/>
              <a:ext cx="306" cy="452"/>
            </a:xfrm>
            <a:custGeom>
              <a:avLst/>
              <a:gdLst/>
              <a:ahLst/>
              <a:cxnLst>
                <a:cxn ang="0">
                  <a:pos x="198" y="245"/>
                </a:cxn>
                <a:cxn ang="0">
                  <a:pos x="212" y="317"/>
                </a:cxn>
                <a:cxn ang="0">
                  <a:pos x="201" y="347"/>
                </a:cxn>
                <a:cxn ang="0">
                  <a:pos x="152" y="368"/>
                </a:cxn>
                <a:cxn ang="0">
                  <a:pos x="65" y="377"/>
                </a:cxn>
                <a:cxn ang="0">
                  <a:pos x="19" y="346"/>
                </a:cxn>
                <a:cxn ang="0">
                  <a:pos x="2" y="289"/>
                </a:cxn>
                <a:cxn ang="0">
                  <a:pos x="17" y="247"/>
                </a:cxn>
                <a:cxn ang="0">
                  <a:pos x="39" y="221"/>
                </a:cxn>
                <a:cxn ang="0">
                  <a:pos x="107" y="180"/>
                </a:cxn>
                <a:cxn ang="0">
                  <a:pos x="132" y="166"/>
                </a:cxn>
                <a:cxn ang="0">
                  <a:pos x="150" y="140"/>
                </a:cxn>
                <a:cxn ang="0">
                  <a:pos x="60" y="115"/>
                </a:cxn>
                <a:cxn ang="0">
                  <a:pos x="33" y="141"/>
                </a:cxn>
                <a:cxn ang="0">
                  <a:pos x="26" y="83"/>
                </a:cxn>
                <a:cxn ang="0">
                  <a:pos x="21" y="63"/>
                </a:cxn>
                <a:cxn ang="0">
                  <a:pos x="43" y="37"/>
                </a:cxn>
                <a:cxn ang="0">
                  <a:pos x="81" y="16"/>
                </a:cxn>
                <a:cxn ang="0">
                  <a:pos x="97" y="10"/>
                </a:cxn>
                <a:cxn ang="0">
                  <a:pos x="156" y="1"/>
                </a:cxn>
                <a:cxn ang="0">
                  <a:pos x="198" y="14"/>
                </a:cxn>
                <a:cxn ang="0">
                  <a:pos x="256" y="90"/>
                </a:cxn>
                <a:cxn ang="0">
                  <a:pos x="249" y="141"/>
                </a:cxn>
                <a:cxn ang="0">
                  <a:pos x="225" y="176"/>
                </a:cxn>
                <a:cxn ang="0">
                  <a:pos x="176" y="212"/>
                </a:cxn>
                <a:cxn ang="0">
                  <a:pos x="139" y="231"/>
                </a:cxn>
                <a:cxn ang="0">
                  <a:pos x="138" y="284"/>
                </a:cxn>
                <a:cxn ang="0">
                  <a:pos x="182" y="259"/>
                </a:cxn>
                <a:cxn ang="0">
                  <a:pos x="154" y="287"/>
                </a:cxn>
                <a:cxn ang="0">
                  <a:pos x="126" y="289"/>
                </a:cxn>
                <a:cxn ang="0">
                  <a:pos x="108" y="280"/>
                </a:cxn>
                <a:cxn ang="0">
                  <a:pos x="108" y="248"/>
                </a:cxn>
                <a:cxn ang="0">
                  <a:pos x="126" y="230"/>
                </a:cxn>
                <a:cxn ang="0">
                  <a:pos x="145" y="219"/>
                </a:cxn>
                <a:cxn ang="0">
                  <a:pos x="172" y="206"/>
                </a:cxn>
                <a:cxn ang="0">
                  <a:pos x="208" y="183"/>
                </a:cxn>
                <a:cxn ang="0">
                  <a:pos x="247" y="130"/>
                </a:cxn>
                <a:cxn ang="0">
                  <a:pos x="163" y="9"/>
                </a:cxn>
                <a:cxn ang="0">
                  <a:pos x="84" y="23"/>
                </a:cxn>
                <a:cxn ang="0">
                  <a:pos x="45" y="44"/>
                </a:cxn>
                <a:cxn ang="0">
                  <a:pos x="39" y="125"/>
                </a:cxn>
                <a:cxn ang="0">
                  <a:pos x="129" y="95"/>
                </a:cxn>
                <a:cxn ang="0">
                  <a:pos x="158" y="134"/>
                </a:cxn>
                <a:cxn ang="0">
                  <a:pos x="119" y="182"/>
                </a:cxn>
                <a:cxn ang="0">
                  <a:pos x="26" y="247"/>
                </a:cxn>
                <a:cxn ang="0">
                  <a:pos x="9" y="289"/>
                </a:cxn>
                <a:cxn ang="0">
                  <a:pos x="88" y="373"/>
                </a:cxn>
                <a:cxn ang="0">
                  <a:pos x="162" y="356"/>
                </a:cxn>
                <a:cxn ang="0">
                  <a:pos x="203" y="332"/>
                </a:cxn>
                <a:cxn ang="0">
                  <a:pos x="191" y="262"/>
                </a:cxn>
              </a:cxnLst>
              <a:rect l="0" t="0" r="r" b="b"/>
              <a:pathLst>
                <a:path w="258" h="383">
                  <a:moveTo>
                    <a:pt x="187" y="245"/>
                  </a:moveTo>
                  <a:cubicBezTo>
                    <a:pt x="190" y="243"/>
                    <a:pt x="194" y="245"/>
                    <a:pt x="198" y="245"/>
                  </a:cubicBezTo>
                  <a:cubicBezTo>
                    <a:pt x="202" y="251"/>
                    <a:pt x="200" y="257"/>
                    <a:pt x="201" y="263"/>
                  </a:cubicBezTo>
                  <a:cubicBezTo>
                    <a:pt x="202" y="281"/>
                    <a:pt x="209" y="299"/>
                    <a:pt x="212" y="317"/>
                  </a:cubicBezTo>
                  <a:cubicBezTo>
                    <a:pt x="213" y="323"/>
                    <a:pt x="215" y="332"/>
                    <a:pt x="215" y="334"/>
                  </a:cubicBezTo>
                  <a:cubicBezTo>
                    <a:pt x="213" y="341"/>
                    <a:pt x="204" y="341"/>
                    <a:pt x="201" y="347"/>
                  </a:cubicBezTo>
                  <a:cubicBezTo>
                    <a:pt x="187" y="352"/>
                    <a:pt x="176" y="360"/>
                    <a:pt x="162" y="364"/>
                  </a:cubicBezTo>
                  <a:cubicBezTo>
                    <a:pt x="159" y="365"/>
                    <a:pt x="155" y="367"/>
                    <a:pt x="152" y="368"/>
                  </a:cubicBezTo>
                  <a:cubicBezTo>
                    <a:pt x="145" y="370"/>
                    <a:pt x="139" y="371"/>
                    <a:pt x="132" y="374"/>
                  </a:cubicBezTo>
                  <a:cubicBezTo>
                    <a:pt x="116" y="379"/>
                    <a:pt x="87" y="383"/>
                    <a:pt x="65" y="377"/>
                  </a:cubicBezTo>
                  <a:cubicBezTo>
                    <a:pt x="51" y="372"/>
                    <a:pt x="41" y="368"/>
                    <a:pt x="31" y="358"/>
                  </a:cubicBezTo>
                  <a:cubicBezTo>
                    <a:pt x="26" y="354"/>
                    <a:pt x="23" y="351"/>
                    <a:pt x="19" y="346"/>
                  </a:cubicBezTo>
                  <a:cubicBezTo>
                    <a:pt x="17" y="343"/>
                    <a:pt x="15" y="340"/>
                    <a:pt x="12" y="335"/>
                  </a:cubicBezTo>
                  <a:cubicBezTo>
                    <a:pt x="7" y="325"/>
                    <a:pt x="0" y="308"/>
                    <a:pt x="2" y="289"/>
                  </a:cubicBezTo>
                  <a:cubicBezTo>
                    <a:pt x="3" y="278"/>
                    <a:pt x="8" y="262"/>
                    <a:pt x="13" y="252"/>
                  </a:cubicBezTo>
                  <a:cubicBezTo>
                    <a:pt x="14" y="250"/>
                    <a:pt x="16" y="249"/>
                    <a:pt x="17" y="247"/>
                  </a:cubicBezTo>
                  <a:cubicBezTo>
                    <a:pt x="18" y="245"/>
                    <a:pt x="18" y="242"/>
                    <a:pt x="19" y="241"/>
                  </a:cubicBezTo>
                  <a:cubicBezTo>
                    <a:pt x="24" y="235"/>
                    <a:pt x="32" y="227"/>
                    <a:pt x="39" y="221"/>
                  </a:cubicBezTo>
                  <a:cubicBezTo>
                    <a:pt x="47" y="215"/>
                    <a:pt x="53" y="208"/>
                    <a:pt x="61" y="204"/>
                  </a:cubicBezTo>
                  <a:cubicBezTo>
                    <a:pt x="76" y="195"/>
                    <a:pt x="91" y="188"/>
                    <a:pt x="107" y="180"/>
                  </a:cubicBezTo>
                  <a:cubicBezTo>
                    <a:pt x="113" y="177"/>
                    <a:pt x="121" y="175"/>
                    <a:pt x="128" y="171"/>
                  </a:cubicBezTo>
                  <a:cubicBezTo>
                    <a:pt x="130" y="170"/>
                    <a:pt x="130" y="168"/>
                    <a:pt x="132" y="166"/>
                  </a:cubicBezTo>
                  <a:cubicBezTo>
                    <a:pt x="134" y="165"/>
                    <a:pt x="137" y="165"/>
                    <a:pt x="138" y="164"/>
                  </a:cubicBezTo>
                  <a:cubicBezTo>
                    <a:pt x="140" y="162"/>
                    <a:pt x="149" y="146"/>
                    <a:pt x="150" y="140"/>
                  </a:cubicBezTo>
                  <a:cubicBezTo>
                    <a:pt x="159" y="92"/>
                    <a:pt x="99" y="101"/>
                    <a:pt x="70" y="111"/>
                  </a:cubicBezTo>
                  <a:cubicBezTo>
                    <a:pt x="65" y="112"/>
                    <a:pt x="64" y="111"/>
                    <a:pt x="60" y="115"/>
                  </a:cubicBezTo>
                  <a:cubicBezTo>
                    <a:pt x="57" y="118"/>
                    <a:pt x="49" y="123"/>
                    <a:pt x="46" y="128"/>
                  </a:cubicBezTo>
                  <a:cubicBezTo>
                    <a:pt x="43" y="134"/>
                    <a:pt x="44" y="145"/>
                    <a:pt x="33" y="141"/>
                  </a:cubicBezTo>
                  <a:cubicBezTo>
                    <a:pt x="31" y="138"/>
                    <a:pt x="34" y="134"/>
                    <a:pt x="33" y="130"/>
                  </a:cubicBezTo>
                  <a:cubicBezTo>
                    <a:pt x="33" y="116"/>
                    <a:pt x="27" y="98"/>
                    <a:pt x="26" y="83"/>
                  </a:cubicBezTo>
                  <a:cubicBezTo>
                    <a:pt x="25" y="79"/>
                    <a:pt x="27" y="75"/>
                    <a:pt x="26" y="71"/>
                  </a:cubicBezTo>
                  <a:cubicBezTo>
                    <a:pt x="25" y="68"/>
                    <a:pt x="22" y="66"/>
                    <a:pt x="21" y="63"/>
                  </a:cubicBezTo>
                  <a:cubicBezTo>
                    <a:pt x="19" y="60"/>
                    <a:pt x="24" y="59"/>
                    <a:pt x="26" y="57"/>
                  </a:cubicBezTo>
                  <a:cubicBezTo>
                    <a:pt x="32" y="50"/>
                    <a:pt x="37" y="43"/>
                    <a:pt x="43" y="37"/>
                  </a:cubicBezTo>
                  <a:cubicBezTo>
                    <a:pt x="48" y="32"/>
                    <a:pt x="55" y="31"/>
                    <a:pt x="59" y="25"/>
                  </a:cubicBezTo>
                  <a:cubicBezTo>
                    <a:pt x="69" y="24"/>
                    <a:pt x="75" y="20"/>
                    <a:pt x="81" y="16"/>
                  </a:cubicBezTo>
                  <a:cubicBezTo>
                    <a:pt x="86" y="16"/>
                    <a:pt x="90" y="14"/>
                    <a:pt x="95" y="13"/>
                  </a:cubicBezTo>
                  <a:cubicBezTo>
                    <a:pt x="96" y="13"/>
                    <a:pt x="96" y="10"/>
                    <a:pt x="97" y="10"/>
                  </a:cubicBezTo>
                  <a:cubicBezTo>
                    <a:pt x="100" y="9"/>
                    <a:pt x="104" y="9"/>
                    <a:pt x="107" y="8"/>
                  </a:cubicBezTo>
                  <a:cubicBezTo>
                    <a:pt x="123" y="4"/>
                    <a:pt x="137" y="0"/>
                    <a:pt x="156" y="1"/>
                  </a:cubicBezTo>
                  <a:cubicBezTo>
                    <a:pt x="166" y="2"/>
                    <a:pt x="176" y="6"/>
                    <a:pt x="184" y="9"/>
                  </a:cubicBezTo>
                  <a:cubicBezTo>
                    <a:pt x="190" y="11"/>
                    <a:pt x="193" y="11"/>
                    <a:pt x="198" y="14"/>
                  </a:cubicBezTo>
                  <a:cubicBezTo>
                    <a:pt x="215" y="23"/>
                    <a:pt x="232" y="40"/>
                    <a:pt x="244" y="55"/>
                  </a:cubicBezTo>
                  <a:cubicBezTo>
                    <a:pt x="247" y="67"/>
                    <a:pt x="255" y="78"/>
                    <a:pt x="256" y="90"/>
                  </a:cubicBezTo>
                  <a:cubicBezTo>
                    <a:pt x="258" y="101"/>
                    <a:pt x="258" y="114"/>
                    <a:pt x="256" y="125"/>
                  </a:cubicBezTo>
                  <a:cubicBezTo>
                    <a:pt x="255" y="130"/>
                    <a:pt x="252" y="136"/>
                    <a:pt x="249" y="141"/>
                  </a:cubicBezTo>
                  <a:cubicBezTo>
                    <a:pt x="244" y="153"/>
                    <a:pt x="239" y="163"/>
                    <a:pt x="230" y="172"/>
                  </a:cubicBezTo>
                  <a:cubicBezTo>
                    <a:pt x="229" y="174"/>
                    <a:pt x="226" y="174"/>
                    <a:pt x="225" y="176"/>
                  </a:cubicBezTo>
                  <a:cubicBezTo>
                    <a:pt x="214" y="185"/>
                    <a:pt x="201" y="197"/>
                    <a:pt x="188" y="205"/>
                  </a:cubicBezTo>
                  <a:cubicBezTo>
                    <a:pt x="184" y="207"/>
                    <a:pt x="180" y="209"/>
                    <a:pt x="176" y="212"/>
                  </a:cubicBezTo>
                  <a:cubicBezTo>
                    <a:pt x="172" y="214"/>
                    <a:pt x="168" y="216"/>
                    <a:pt x="164" y="218"/>
                  </a:cubicBezTo>
                  <a:cubicBezTo>
                    <a:pt x="156" y="223"/>
                    <a:pt x="147" y="226"/>
                    <a:pt x="139" y="231"/>
                  </a:cubicBezTo>
                  <a:cubicBezTo>
                    <a:pt x="124" y="239"/>
                    <a:pt x="104" y="253"/>
                    <a:pt x="115" y="273"/>
                  </a:cubicBezTo>
                  <a:cubicBezTo>
                    <a:pt x="119" y="279"/>
                    <a:pt x="130" y="285"/>
                    <a:pt x="138" y="284"/>
                  </a:cubicBezTo>
                  <a:cubicBezTo>
                    <a:pt x="146" y="284"/>
                    <a:pt x="155" y="276"/>
                    <a:pt x="161" y="272"/>
                  </a:cubicBezTo>
                  <a:cubicBezTo>
                    <a:pt x="166" y="269"/>
                    <a:pt x="180" y="262"/>
                    <a:pt x="182" y="259"/>
                  </a:cubicBezTo>
                  <a:cubicBezTo>
                    <a:pt x="186" y="254"/>
                    <a:pt x="183" y="248"/>
                    <a:pt x="187" y="245"/>
                  </a:cubicBezTo>
                  <a:close/>
                  <a:moveTo>
                    <a:pt x="154" y="287"/>
                  </a:moveTo>
                  <a:cubicBezTo>
                    <a:pt x="149" y="290"/>
                    <a:pt x="141" y="293"/>
                    <a:pt x="135" y="293"/>
                  </a:cubicBezTo>
                  <a:cubicBezTo>
                    <a:pt x="131" y="293"/>
                    <a:pt x="128" y="290"/>
                    <a:pt x="126" y="289"/>
                  </a:cubicBezTo>
                  <a:cubicBezTo>
                    <a:pt x="122" y="288"/>
                    <a:pt x="118" y="289"/>
                    <a:pt x="116" y="287"/>
                  </a:cubicBezTo>
                  <a:cubicBezTo>
                    <a:pt x="113" y="286"/>
                    <a:pt x="110" y="282"/>
                    <a:pt x="108" y="280"/>
                  </a:cubicBezTo>
                  <a:cubicBezTo>
                    <a:pt x="106" y="275"/>
                    <a:pt x="101" y="263"/>
                    <a:pt x="104" y="254"/>
                  </a:cubicBezTo>
                  <a:cubicBezTo>
                    <a:pt x="104" y="251"/>
                    <a:pt x="107" y="250"/>
                    <a:pt x="108" y="248"/>
                  </a:cubicBezTo>
                  <a:cubicBezTo>
                    <a:pt x="110" y="246"/>
                    <a:pt x="111" y="244"/>
                    <a:pt x="112" y="240"/>
                  </a:cubicBezTo>
                  <a:cubicBezTo>
                    <a:pt x="118" y="238"/>
                    <a:pt x="121" y="233"/>
                    <a:pt x="126" y="230"/>
                  </a:cubicBezTo>
                  <a:cubicBezTo>
                    <a:pt x="127" y="229"/>
                    <a:pt x="130" y="228"/>
                    <a:pt x="132" y="227"/>
                  </a:cubicBezTo>
                  <a:cubicBezTo>
                    <a:pt x="137" y="224"/>
                    <a:pt x="141" y="221"/>
                    <a:pt x="145" y="219"/>
                  </a:cubicBezTo>
                  <a:cubicBezTo>
                    <a:pt x="148" y="218"/>
                    <a:pt x="151" y="218"/>
                    <a:pt x="153" y="217"/>
                  </a:cubicBezTo>
                  <a:cubicBezTo>
                    <a:pt x="159" y="215"/>
                    <a:pt x="165" y="210"/>
                    <a:pt x="172" y="206"/>
                  </a:cubicBezTo>
                  <a:cubicBezTo>
                    <a:pt x="182" y="200"/>
                    <a:pt x="191" y="194"/>
                    <a:pt x="199" y="188"/>
                  </a:cubicBezTo>
                  <a:cubicBezTo>
                    <a:pt x="202" y="186"/>
                    <a:pt x="206" y="185"/>
                    <a:pt x="208" y="183"/>
                  </a:cubicBezTo>
                  <a:cubicBezTo>
                    <a:pt x="215" y="177"/>
                    <a:pt x="220" y="168"/>
                    <a:pt x="228" y="164"/>
                  </a:cubicBezTo>
                  <a:cubicBezTo>
                    <a:pt x="234" y="152"/>
                    <a:pt x="243" y="144"/>
                    <a:pt x="247" y="130"/>
                  </a:cubicBezTo>
                  <a:cubicBezTo>
                    <a:pt x="252" y="110"/>
                    <a:pt x="248" y="82"/>
                    <a:pt x="240" y="65"/>
                  </a:cubicBezTo>
                  <a:cubicBezTo>
                    <a:pt x="228" y="40"/>
                    <a:pt x="195" y="15"/>
                    <a:pt x="163" y="9"/>
                  </a:cubicBezTo>
                  <a:cubicBezTo>
                    <a:pt x="140" y="4"/>
                    <a:pt x="112" y="11"/>
                    <a:pt x="95" y="18"/>
                  </a:cubicBezTo>
                  <a:cubicBezTo>
                    <a:pt x="91" y="19"/>
                    <a:pt x="88" y="22"/>
                    <a:pt x="84" y="23"/>
                  </a:cubicBezTo>
                  <a:cubicBezTo>
                    <a:pt x="77" y="26"/>
                    <a:pt x="73" y="26"/>
                    <a:pt x="67" y="29"/>
                  </a:cubicBezTo>
                  <a:cubicBezTo>
                    <a:pt x="56" y="34"/>
                    <a:pt x="54" y="40"/>
                    <a:pt x="45" y="44"/>
                  </a:cubicBezTo>
                  <a:cubicBezTo>
                    <a:pt x="44" y="54"/>
                    <a:pt x="35" y="56"/>
                    <a:pt x="32" y="63"/>
                  </a:cubicBezTo>
                  <a:cubicBezTo>
                    <a:pt x="35" y="82"/>
                    <a:pt x="38" y="106"/>
                    <a:pt x="39" y="125"/>
                  </a:cubicBezTo>
                  <a:cubicBezTo>
                    <a:pt x="46" y="120"/>
                    <a:pt x="50" y="112"/>
                    <a:pt x="57" y="108"/>
                  </a:cubicBezTo>
                  <a:cubicBezTo>
                    <a:pt x="70" y="100"/>
                    <a:pt x="111" y="93"/>
                    <a:pt x="129" y="95"/>
                  </a:cubicBezTo>
                  <a:cubicBezTo>
                    <a:pt x="138" y="96"/>
                    <a:pt x="152" y="108"/>
                    <a:pt x="154" y="113"/>
                  </a:cubicBezTo>
                  <a:cubicBezTo>
                    <a:pt x="157" y="118"/>
                    <a:pt x="159" y="128"/>
                    <a:pt x="158" y="134"/>
                  </a:cubicBezTo>
                  <a:cubicBezTo>
                    <a:pt x="158" y="146"/>
                    <a:pt x="146" y="167"/>
                    <a:pt x="139" y="172"/>
                  </a:cubicBezTo>
                  <a:cubicBezTo>
                    <a:pt x="134" y="176"/>
                    <a:pt x="126" y="179"/>
                    <a:pt x="119" y="182"/>
                  </a:cubicBezTo>
                  <a:cubicBezTo>
                    <a:pt x="97" y="191"/>
                    <a:pt x="76" y="201"/>
                    <a:pt x="58" y="212"/>
                  </a:cubicBezTo>
                  <a:cubicBezTo>
                    <a:pt x="47" y="222"/>
                    <a:pt x="33" y="233"/>
                    <a:pt x="26" y="247"/>
                  </a:cubicBezTo>
                  <a:cubicBezTo>
                    <a:pt x="25" y="249"/>
                    <a:pt x="23" y="250"/>
                    <a:pt x="22" y="252"/>
                  </a:cubicBezTo>
                  <a:cubicBezTo>
                    <a:pt x="16" y="262"/>
                    <a:pt x="10" y="277"/>
                    <a:pt x="9" y="289"/>
                  </a:cubicBezTo>
                  <a:cubicBezTo>
                    <a:pt x="8" y="311"/>
                    <a:pt x="17" y="328"/>
                    <a:pt x="27" y="344"/>
                  </a:cubicBezTo>
                  <a:cubicBezTo>
                    <a:pt x="43" y="358"/>
                    <a:pt x="62" y="372"/>
                    <a:pt x="88" y="373"/>
                  </a:cubicBezTo>
                  <a:cubicBezTo>
                    <a:pt x="111" y="374"/>
                    <a:pt x="132" y="365"/>
                    <a:pt x="147" y="360"/>
                  </a:cubicBezTo>
                  <a:cubicBezTo>
                    <a:pt x="152" y="359"/>
                    <a:pt x="157" y="358"/>
                    <a:pt x="162" y="356"/>
                  </a:cubicBezTo>
                  <a:cubicBezTo>
                    <a:pt x="170" y="354"/>
                    <a:pt x="176" y="349"/>
                    <a:pt x="183" y="345"/>
                  </a:cubicBezTo>
                  <a:cubicBezTo>
                    <a:pt x="191" y="341"/>
                    <a:pt x="199" y="337"/>
                    <a:pt x="203" y="332"/>
                  </a:cubicBezTo>
                  <a:cubicBezTo>
                    <a:pt x="207" y="320"/>
                    <a:pt x="201" y="310"/>
                    <a:pt x="199" y="300"/>
                  </a:cubicBezTo>
                  <a:cubicBezTo>
                    <a:pt x="196" y="288"/>
                    <a:pt x="195" y="274"/>
                    <a:pt x="191" y="262"/>
                  </a:cubicBezTo>
                  <a:cubicBezTo>
                    <a:pt x="180" y="266"/>
                    <a:pt x="169" y="280"/>
                    <a:pt x="154" y="2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2273" y="918"/>
              <a:ext cx="70" cy="66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7" y="0"/>
                </a:cxn>
                <a:cxn ang="0">
                  <a:pos x="49" y="13"/>
                </a:cxn>
                <a:cxn ang="0">
                  <a:pos x="28" y="54"/>
                </a:cxn>
                <a:cxn ang="0">
                  <a:pos x="3" y="28"/>
                </a:cxn>
                <a:cxn ang="0">
                  <a:pos x="26" y="1"/>
                </a:cxn>
                <a:cxn ang="0">
                  <a:pos x="25" y="20"/>
                </a:cxn>
                <a:cxn ang="0">
                  <a:pos x="21" y="16"/>
                </a:cxn>
                <a:cxn ang="0">
                  <a:pos x="11" y="26"/>
                </a:cxn>
                <a:cxn ang="0">
                  <a:pos x="29" y="47"/>
                </a:cxn>
                <a:cxn ang="0">
                  <a:pos x="39" y="42"/>
                </a:cxn>
                <a:cxn ang="0">
                  <a:pos x="30" y="12"/>
                </a:cxn>
                <a:cxn ang="0">
                  <a:pos x="25" y="20"/>
                </a:cxn>
              </a:cxnLst>
              <a:rect l="0" t="0" r="r" b="b"/>
              <a:pathLst>
                <a:path w="59" h="56">
                  <a:moveTo>
                    <a:pt x="26" y="1"/>
                  </a:moveTo>
                  <a:cubicBezTo>
                    <a:pt x="26" y="0"/>
                    <a:pt x="26" y="0"/>
                    <a:pt x="27" y="0"/>
                  </a:cubicBezTo>
                  <a:cubicBezTo>
                    <a:pt x="36" y="6"/>
                    <a:pt x="45" y="5"/>
                    <a:pt x="49" y="13"/>
                  </a:cubicBezTo>
                  <a:cubicBezTo>
                    <a:pt x="59" y="30"/>
                    <a:pt x="44" y="53"/>
                    <a:pt x="28" y="54"/>
                  </a:cubicBezTo>
                  <a:cubicBezTo>
                    <a:pt x="11" y="56"/>
                    <a:pt x="0" y="41"/>
                    <a:pt x="3" y="28"/>
                  </a:cubicBezTo>
                  <a:cubicBezTo>
                    <a:pt x="6" y="18"/>
                    <a:pt x="19" y="6"/>
                    <a:pt x="26" y="1"/>
                  </a:cubicBezTo>
                  <a:close/>
                  <a:moveTo>
                    <a:pt x="25" y="20"/>
                  </a:moveTo>
                  <a:cubicBezTo>
                    <a:pt x="22" y="20"/>
                    <a:pt x="25" y="15"/>
                    <a:pt x="21" y="16"/>
                  </a:cubicBezTo>
                  <a:cubicBezTo>
                    <a:pt x="16" y="17"/>
                    <a:pt x="14" y="23"/>
                    <a:pt x="11" y="26"/>
                  </a:cubicBezTo>
                  <a:cubicBezTo>
                    <a:pt x="9" y="41"/>
                    <a:pt x="19" y="45"/>
                    <a:pt x="29" y="47"/>
                  </a:cubicBezTo>
                  <a:cubicBezTo>
                    <a:pt x="32" y="45"/>
                    <a:pt x="35" y="43"/>
                    <a:pt x="39" y="42"/>
                  </a:cubicBezTo>
                  <a:cubicBezTo>
                    <a:pt x="46" y="32"/>
                    <a:pt x="44" y="13"/>
                    <a:pt x="30" y="12"/>
                  </a:cubicBezTo>
                  <a:cubicBezTo>
                    <a:pt x="32" y="16"/>
                    <a:pt x="29" y="19"/>
                    <a:pt x="25" y="20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7107237" y="222250"/>
            <a:ext cx="360363" cy="539750"/>
            <a:chOff x="2880" y="240"/>
            <a:chExt cx="227" cy="340"/>
          </a:xfrm>
        </p:grpSpPr>
        <p:sp>
          <p:nvSpPr>
            <p:cNvPr id="14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880" y="240"/>
              <a:ext cx="227" cy="34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875" y="238"/>
              <a:ext cx="235" cy="275"/>
            </a:xfrm>
            <a:custGeom>
              <a:avLst/>
              <a:gdLst/>
              <a:ahLst/>
              <a:cxnLst>
                <a:cxn ang="0">
                  <a:pos x="186" y="235"/>
                </a:cxn>
                <a:cxn ang="0">
                  <a:pos x="207" y="229"/>
                </a:cxn>
                <a:cxn ang="0">
                  <a:pos x="247" y="256"/>
                </a:cxn>
                <a:cxn ang="0">
                  <a:pos x="192" y="298"/>
                </a:cxn>
                <a:cxn ang="0">
                  <a:pos x="37" y="303"/>
                </a:cxn>
                <a:cxn ang="0">
                  <a:pos x="32" y="227"/>
                </a:cxn>
                <a:cxn ang="0">
                  <a:pos x="154" y="179"/>
                </a:cxn>
                <a:cxn ang="0">
                  <a:pos x="155" y="108"/>
                </a:cxn>
                <a:cxn ang="0">
                  <a:pos x="62" y="125"/>
                </a:cxn>
                <a:cxn ang="0">
                  <a:pos x="39" y="120"/>
                </a:cxn>
                <a:cxn ang="0">
                  <a:pos x="42" y="54"/>
                </a:cxn>
                <a:cxn ang="0">
                  <a:pos x="84" y="24"/>
                </a:cxn>
                <a:cxn ang="0">
                  <a:pos x="193" y="3"/>
                </a:cxn>
                <a:cxn ang="0">
                  <a:pos x="269" y="111"/>
                </a:cxn>
                <a:cxn ang="0">
                  <a:pos x="151" y="227"/>
                </a:cxn>
                <a:cxn ang="0">
                  <a:pos x="184" y="246"/>
                </a:cxn>
                <a:cxn ang="0">
                  <a:pos x="136" y="240"/>
                </a:cxn>
                <a:cxn ang="0">
                  <a:pos x="170" y="208"/>
                </a:cxn>
                <a:cxn ang="0">
                  <a:pos x="255" y="138"/>
                </a:cxn>
                <a:cxn ang="0">
                  <a:pos x="218" y="18"/>
                </a:cxn>
                <a:cxn ang="0">
                  <a:pos x="58" y="50"/>
                </a:cxn>
                <a:cxn ang="0">
                  <a:pos x="46" y="61"/>
                </a:cxn>
                <a:cxn ang="0">
                  <a:pos x="64" y="117"/>
                </a:cxn>
                <a:cxn ang="0">
                  <a:pos x="165" y="107"/>
                </a:cxn>
                <a:cxn ang="0">
                  <a:pos x="163" y="179"/>
                </a:cxn>
                <a:cxn ang="0">
                  <a:pos x="101" y="201"/>
                </a:cxn>
                <a:cxn ang="0">
                  <a:pos x="19" y="243"/>
                </a:cxn>
                <a:cxn ang="0">
                  <a:pos x="15" y="249"/>
                </a:cxn>
                <a:cxn ang="0">
                  <a:pos x="48" y="301"/>
                </a:cxn>
                <a:cxn ang="0">
                  <a:pos x="131" y="310"/>
                </a:cxn>
                <a:cxn ang="0">
                  <a:pos x="234" y="261"/>
                </a:cxn>
                <a:cxn ang="0">
                  <a:pos x="184" y="246"/>
                </a:cxn>
              </a:cxnLst>
              <a:rect l="0" t="0" r="r" b="b"/>
              <a:pathLst>
                <a:path w="273" h="320">
                  <a:moveTo>
                    <a:pt x="144" y="250"/>
                  </a:moveTo>
                  <a:cubicBezTo>
                    <a:pt x="157" y="254"/>
                    <a:pt x="176" y="245"/>
                    <a:pt x="186" y="235"/>
                  </a:cubicBezTo>
                  <a:cubicBezTo>
                    <a:pt x="191" y="230"/>
                    <a:pt x="195" y="219"/>
                    <a:pt x="201" y="220"/>
                  </a:cubicBezTo>
                  <a:cubicBezTo>
                    <a:pt x="207" y="221"/>
                    <a:pt x="205" y="223"/>
                    <a:pt x="207" y="229"/>
                  </a:cubicBezTo>
                  <a:cubicBezTo>
                    <a:pt x="212" y="236"/>
                    <a:pt x="220" y="240"/>
                    <a:pt x="225" y="247"/>
                  </a:cubicBezTo>
                  <a:cubicBezTo>
                    <a:pt x="231" y="251"/>
                    <a:pt x="240" y="252"/>
                    <a:pt x="247" y="256"/>
                  </a:cubicBezTo>
                  <a:cubicBezTo>
                    <a:pt x="249" y="263"/>
                    <a:pt x="240" y="267"/>
                    <a:pt x="236" y="270"/>
                  </a:cubicBezTo>
                  <a:cubicBezTo>
                    <a:pt x="223" y="280"/>
                    <a:pt x="209" y="290"/>
                    <a:pt x="192" y="298"/>
                  </a:cubicBezTo>
                  <a:cubicBezTo>
                    <a:pt x="164" y="311"/>
                    <a:pt x="129" y="320"/>
                    <a:pt x="86" y="317"/>
                  </a:cubicBezTo>
                  <a:cubicBezTo>
                    <a:pt x="70" y="316"/>
                    <a:pt x="53" y="311"/>
                    <a:pt x="37" y="303"/>
                  </a:cubicBezTo>
                  <a:cubicBezTo>
                    <a:pt x="25" y="297"/>
                    <a:pt x="8" y="285"/>
                    <a:pt x="6" y="274"/>
                  </a:cubicBezTo>
                  <a:cubicBezTo>
                    <a:pt x="0" y="249"/>
                    <a:pt x="19" y="236"/>
                    <a:pt x="32" y="227"/>
                  </a:cubicBezTo>
                  <a:cubicBezTo>
                    <a:pt x="45" y="217"/>
                    <a:pt x="62" y="208"/>
                    <a:pt x="80" y="202"/>
                  </a:cubicBezTo>
                  <a:cubicBezTo>
                    <a:pt x="106" y="191"/>
                    <a:pt x="134" y="190"/>
                    <a:pt x="154" y="179"/>
                  </a:cubicBezTo>
                  <a:cubicBezTo>
                    <a:pt x="164" y="172"/>
                    <a:pt x="181" y="154"/>
                    <a:pt x="179" y="134"/>
                  </a:cubicBezTo>
                  <a:cubicBezTo>
                    <a:pt x="177" y="121"/>
                    <a:pt x="166" y="117"/>
                    <a:pt x="155" y="108"/>
                  </a:cubicBezTo>
                  <a:cubicBezTo>
                    <a:pt x="133" y="101"/>
                    <a:pt x="110" y="110"/>
                    <a:pt x="88" y="117"/>
                  </a:cubicBezTo>
                  <a:cubicBezTo>
                    <a:pt x="80" y="120"/>
                    <a:pt x="71" y="122"/>
                    <a:pt x="62" y="125"/>
                  </a:cubicBezTo>
                  <a:cubicBezTo>
                    <a:pt x="54" y="128"/>
                    <a:pt x="46" y="133"/>
                    <a:pt x="38" y="131"/>
                  </a:cubicBezTo>
                  <a:cubicBezTo>
                    <a:pt x="34" y="128"/>
                    <a:pt x="39" y="124"/>
                    <a:pt x="39" y="120"/>
                  </a:cubicBezTo>
                  <a:cubicBezTo>
                    <a:pt x="39" y="110"/>
                    <a:pt x="40" y="95"/>
                    <a:pt x="41" y="81"/>
                  </a:cubicBezTo>
                  <a:cubicBezTo>
                    <a:pt x="42" y="71"/>
                    <a:pt x="46" y="63"/>
                    <a:pt x="42" y="54"/>
                  </a:cubicBezTo>
                  <a:cubicBezTo>
                    <a:pt x="47" y="46"/>
                    <a:pt x="56" y="43"/>
                    <a:pt x="63" y="38"/>
                  </a:cubicBezTo>
                  <a:cubicBezTo>
                    <a:pt x="70" y="34"/>
                    <a:pt x="77" y="28"/>
                    <a:pt x="84" y="24"/>
                  </a:cubicBezTo>
                  <a:cubicBezTo>
                    <a:pt x="103" y="14"/>
                    <a:pt x="122" y="7"/>
                    <a:pt x="147" y="4"/>
                  </a:cubicBezTo>
                  <a:cubicBezTo>
                    <a:pt x="159" y="2"/>
                    <a:pt x="178" y="0"/>
                    <a:pt x="193" y="3"/>
                  </a:cubicBezTo>
                  <a:cubicBezTo>
                    <a:pt x="211" y="6"/>
                    <a:pt x="239" y="20"/>
                    <a:pt x="250" y="32"/>
                  </a:cubicBezTo>
                  <a:cubicBezTo>
                    <a:pt x="264" y="48"/>
                    <a:pt x="273" y="86"/>
                    <a:pt x="269" y="111"/>
                  </a:cubicBezTo>
                  <a:cubicBezTo>
                    <a:pt x="262" y="156"/>
                    <a:pt x="228" y="188"/>
                    <a:pt x="188" y="206"/>
                  </a:cubicBezTo>
                  <a:cubicBezTo>
                    <a:pt x="176" y="212"/>
                    <a:pt x="159" y="218"/>
                    <a:pt x="151" y="227"/>
                  </a:cubicBezTo>
                  <a:cubicBezTo>
                    <a:pt x="146" y="232"/>
                    <a:pt x="143" y="238"/>
                    <a:pt x="144" y="250"/>
                  </a:cubicBezTo>
                  <a:close/>
                  <a:moveTo>
                    <a:pt x="184" y="246"/>
                  </a:moveTo>
                  <a:cubicBezTo>
                    <a:pt x="177" y="251"/>
                    <a:pt x="152" y="261"/>
                    <a:pt x="144" y="258"/>
                  </a:cubicBezTo>
                  <a:cubicBezTo>
                    <a:pt x="135" y="256"/>
                    <a:pt x="134" y="247"/>
                    <a:pt x="136" y="240"/>
                  </a:cubicBezTo>
                  <a:cubicBezTo>
                    <a:pt x="137" y="237"/>
                    <a:pt x="139" y="236"/>
                    <a:pt x="140" y="234"/>
                  </a:cubicBezTo>
                  <a:cubicBezTo>
                    <a:pt x="148" y="217"/>
                    <a:pt x="154" y="215"/>
                    <a:pt x="170" y="208"/>
                  </a:cubicBezTo>
                  <a:cubicBezTo>
                    <a:pt x="200" y="195"/>
                    <a:pt x="229" y="180"/>
                    <a:pt x="246" y="153"/>
                  </a:cubicBezTo>
                  <a:cubicBezTo>
                    <a:pt x="249" y="148"/>
                    <a:pt x="253" y="143"/>
                    <a:pt x="255" y="138"/>
                  </a:cubicBezTo>
                  <a:cubicBezTo>
                    <a:pt x="270" y="105"/>
                    <a:pt x="263" y="52"/>
                    <a:pt x="240" y="32"/>
                  </a:cubicBezTo>
                  <a:cubicBezTo>
                    <a:pt x="235" y="27"/>
                    <a:pt x="226" y="22"/>
                    <a:pt x="218" y="18"/>
                  </a:cubicBezTo>
                  <a:cubicBezTo>
                    <a:pt x="203" y="11"/>
                    <a:pt x="187" y="6"/>
                    <a:pt x="168" y="7"/>
                  </a:cubicBezTo>
                  <a:cubicBezTo>
                    <a:pt x="123" y="7"/>
                    <a:pt x="90" y="25"/>
                    <a:pt x="58" y="50"/>
                  </a:cubicBezTo>
                  <a:cubicBezTo>
                    <a:pt x="54" y="50"/>
                    <a:pt x="57" y="55"/>
                    <a:pt x="55" y="57"/>
                  </a:cubicBezTo>
                  <a:cubicBezTo>
                    <a:pt x="52" y="59"/>
                    <a:pt x="46" y="57"/>
                    <a:pt x="46" y="61"/>
                  </a:cubicBezTo>
                  <a:cubicBezTo>
                    <a:pt x="48" y="82"/>
                    <a:pt x="45" y="101"/>
                    <a:pt x="45" y="124"/>
                  </a:cubicBezTo>
                  <a:cubicBezTo>
                    <a:pt x="52" y="124"/>
                    <a:pt x="58" y="119"/>
                    <a:pt x="64" y="117"/>
                  </a:cubicBezTo>
                  <a:cubicBezTo>
                    <a:pt x="75" y="114"/>
                    <a:pt x="87" y="110"/>
                    <a:pt x="100" y="107"/>
                  </a:cubicBezTo>
                  <a:cubicBezTo>
                    <a:pt x="127" y="98"/>
                    <a:pt x="147" y="97"/>
                    <a:pt x="165" y="107"/>
                  </a:cubicBezTo>
                  <a:cubicBezTo>
                    <a:pt x="178" y="115"/>
                    <a:pt x="191" y="126"/>
                    <a:pt x="185" y="147"/>
                  </a:cubicBezTo>
                  <a:cubicBezTo>
                    <a:pt x="182" y="157"/>
                    <a:pt x="171" y="170"/>
                    <a:pt x="163" y="179"/>
                  </a:cubicBezTo>
                  <a:cubicBezTo>
                    <a:pt x="157" y="185"/>
                    <a:pt x="143" y="188"/>
                    <a:pt x="132" y="192"/>
                  </a:cubicBezTo>
                  <a:cubicBezTo>
                    <a:pt x="122" y="195"/>
                    <a:pt x="111" y="198"/>
                    <a:pt x="101" y="201"/>
                  </a:cubicBezTo>
                  <a:cubicBezTo>
                    <a:pt x="74" y="207"/>
                    <a:pt x="49" y="220"/>
                    <a:pt x="32" y="233"/>
                  </a:cubicBezTo>
                  <a:cubicBezTo>
                    <a:pt x="27" y="237"/>
                    <a:pt x="22" y="239"/>
                    <a:pt x="19" y="243"/>
                  </a:cubicBezTo>
                  <a:cubicBezTo>
                    <a:pt x="18" y="244"/>
                    <a:pt x="19" y="246"/>
                    <a:pt x="18" y="247"/>
                  </a:cubicBezTo>
                  <a:cubicBezTo>
                    <a:pt x="18" y="248"/>
                    <a:pt x="16" y="247"/>
                    <a:pt x="15" y="249"/>
                  </a:cubicBezTo>
                  <a:cubicBezTo>
                    <a:pt x="9" y="261"/>
                    <a:pt x="15" y="278"/>
                    <a:pt x="22" y="285"/>
                  </a:cubicBezTo>
                  <a:cubicBezTo>
                    <a:pt x="27" y="290"/>
                    <a:pt x="38" y="297"/>
                    <a:pt x="48" y="301"/>
                  </a:cubicBezTo>
                  <a:cubicBezTo>
                    <a:pt x="62" y="308"/>
                    <a:pt x="78" y="309"/>
                    <a:pt x="92" y="309"/>
                  </a:cubicBezTo>
                  <a:cubicBezTo>
                    <a:pt x="104" y="309"/>
                    <a:pt x="119" y="311"/>
                    <a:pt x="131" y="310"/>
                  </a:cubicBezTo>
                  <a:cubicBezTo>
                    <a:pt x="135" y="309"/>
                    <a:pt x="140" y="307"/>
                    <a:pt x="145" y="306"/>
                  </a:cubicBezTo>
                  <a:cubicBezTo>
                    <a:pt x="182" y="298"/>
                    <a:pt x="213" y="284"/>
                    <a:pt x="234" y="261"/>
                  </a:cubicBezTo>
                  <a:cubicBezTo>
                    <a:pt x="222" y="252"/>
                    <a:pt x="209" y="245"/>
                    <a:pt x="202" y="231"/>
                  </a:cubicBezTo>
                  <a:cubicBezTo>
                    <a:pt x="195" y="233"/>
                    <a:pt x="191" y="241"/>
                    <a:pt x="184" y="24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2954" y="541"/>
              <a:ext cx="48" cy="41"/>
            </a:xfrm>
            <a:custGeom>
              <a:avLst/>
              <a:gdLst/>
              <a:ahLst/>
              <a:cxnLst>
                <a:cxn ang="0">
                  <a:pos x="47" y="4"/>
                </a:cxn>
                <a:cxn ang="0">
                  <a:pos x="27" y="46"/>
                </a:cxn>
                <a:cxn ang="0">
                  <a:pos x="15" y="43"/>
                </a:cxn>
                <a:cxn ang="0">
                  <a:pos x="22" y="0"/>
                </a:cxn>
                <a:cxn ang="0">
                  <a:pos x="47" y="4"/>
                </a:cxn>
                <a:cxn ang="0">
                  <a:pos x="38" y="7"/>
                </a:cxn>
                <a:cxn ang="0">
                  <a:pos x="25" y="7"/>
                </a:cxn>
                <a:cxn ang="0">
                  <a:pos x="25" y="40"/>
                </a:cxn>
                <a:cxn ang="0">
                  <a:pos x="43" y="13"/>
                </a:cxn>
                <a:cxn ang="0">
                  <a:pos x="38" y="7"/>
                </a:cxn>
              </a:cxnLst>
              <a:rect l="0" t="0" r="r" b="b"/>
              <a:pathLst>
                <a:path w="56" h="47">
                  <a:moveTo>
                    <a:pt x="47" y="4"/>
                  </a:moveTo>
                  <a:cubicBezTo>
                    <a:pt x="56" y="18"/>
                    <a:pt x="41" y="45"/>
                    <a:pt x="27" y="46"/>
                  </a:cubicBezTo>
                  <a:cubicBezTo>
                    <a:pt x="23" y="47"/>
                    <a:pt x="16" y="45"/>
                    <a:pt x="15" y="43"/>
                  </a:cubicBezTo>
                  <a:cubicBezTo>
                    <a:pt x="0" y="34"/>
                    <a:pt x="8" y="6"/>
                    <a:pt x="22" y="0"/>
                  </a:cubicBezTo>
                  <a:cubicBezTo>
                    <a:pt x="34" y="0"/>
                    <a:pt x="40" y="0"/>
                    <a:pt x="47" y="4"/>
                  </a:cubicBezTo>
                  <a:close/>
                  <a:moveTo>
                    <a:pt x="38" y="7"/>
                  </a:moveTo>
                  <a:cubicBezTo>
                    <a:pt x="34" y="6"/>
                    <a:pt x="27" y="6"/>
                    <a:pt x="25" y="7"/>
                  </a:cubicBezTo>
                  <a:cubicBezTo>
                    <a:pt x="12" y="10"/>
                    <a:pt x="8" y="39"/>
                    <a:pt x="25" y="40"/>
                  </a:cubicBezTo>
                  <a:cubicBezTo>
                    <a:pt x="37" y="40"/>
                    <a:pt x="41" y="25"/>
                    <a:pt x="43" y="13"/>
                  </a:cubicBezTo>
                  <a:cubicBezTo>
                    <a:pt x="41" y="11"/>
                    <a:pt x="40" y="8"/>
                    <a:pt x="38" y="7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844600">
            <a:off x="8087008" y="511582"/>
            <a:ext cx="566737" cy="968375"/>
            <a:chOff x="3483" y="430"/>
            <a:chExt cx="357" cy="610"/>
          </a:xfrm>
        </p:grpSpPr>
        <p:sp>
          <p:nvSpPr>
            <p:cNvPr id="1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483" y="430"/>
              <a:ext cx="357" cy="61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3477" y="429"/>
              <a:ext cx="363" cy="493"/>
            </a:xfrm>
            <a:custGeom>
              <a:avLst/>
              <a:gdLst/>
              <a:ahLst/>
              <a:cxnLst>
                <a:cxn ang="0">
                  <a:pos x="221" y="368"/>
                </a:cxn>
                <a:cxn ang="0">
                  <a:pos x="232" y="385"/>
                </a:cxn>
                <a:cxn ang="0">
                  <a:pos x="204" y="406"/>
                </a:cxn>
                <a:cxn ang="0">
                  <a:pos x="79" y="442"/>
                </a:cxn>
                <a:cxn ang="0">
                  <a:pos x="37" y="421"/>
                </a:cxn>
                <a:cxn ang="0">
                  <a:pos x="16" y="306"/>
                </a:cxn>
                <a:cxn ang="0">
                  <a:pos x="33" y="276"/>
                </a:cxn>
                <a:cxn ang="0">
                  <a:pos x="170" y="163"/>
                </a:cxn>
                <a:cxn ang="0">
                  <a:pos x="176" y="156"/>
                </a:cxn>
                <a:cxn ang="0">
                  <a:pos x="186" y="131"/>
                </a:cxn>
                <a:cxn ang="0">
                  <a:pos x="36" y="157"/>
                </a:cxn>
                <a:cxn ang="0">
                  <a:pos x="21" y="148"/>
                </a:cxn>
                <a:cxn ang="0">
                  <a:pos x="13" y="93"/>
                </a:cxn>
                <a:cxn ang="0">
                  <a:pos x="24" y="71"/>
                </a:cxn>
                <a:cxn ang="0">
                  <a:pos x="84" y="37"/>
                </a:cxn>
                <a:cxn ang="0">
                  <a:pos x="214" y="1"/>
                </a:cxn>
                <a:cxn ang="0">
                  <a:pos x="314" y="52"/>
                </a:cxn>
                <a:cxn ang="0">
                  <a:pos x="320" y="122"/>
                </a:cxn>
                <a:cxn ang="0">
                  <a:pos x="286" y="174"/>
                </a:cxn>
                <a:cxn ang="0">
                  <a:pos x="253" y="206"/>
                </a:cxn>
                <a:cxn ang="0">
                  <a:pos x="164" y="266"/>
                </a:cxn>
                <a:cxn ang="0">
                  <a:pos x="123" y="288"/>
                </a:cxn>
                <a:cxn ang="0">
                  <a:pos x="116" y="343"/>
                </a:cxn>
                <a:cxn ang="0">
                  <a:pos x="164" y="305"/>
                </a:cxn>
                <a:cxn ang="0">
                  <a:pos x="184" y="276"/>
                </a:cxn>
                <a:cxn ang="0">
                  <a:pos x="157" y="328"/>
                </a:cxn>
                <a:cxn ang="0">
                  <a:pos x="107" y="347"/>
                </a:cxn>
                <a:cxn ang="0">
                  <a:pos x="122" y="282"/>
                </a:cxn>
                <a:cxn ang="0">
                  <a:pos x="143" y="268"/>
                </a:cxn>
                <a:cxn ang="0">
                  <a:pos x="186" y="246"/>
                </a:cxn>
                <a:cxn ang="0">
                  <a:pos x="283" y="169"/>
                </a:cxn>
                <a:cxn ang="0">
                  <a:pos x="319" y="80"/>
                </a:cxn>
                <a:cxn ang="0">
                  <a:pos x="289" y="32"/>
                </a:cxn>
                <a:cxn ang="0">
                  <a:pos x="209" y="8"/>
                </a:cxn>
                <a:cxn ang="0">
                  <a:pos x="19" y="90"/>
                </a:cxn>
                <a:cxn ang="0">
                  <a:pos x="47" y="135"/>
                </a:cxn>
                <a:cxn ang="0">
                  <a:pos x="192" y="116"/>
                </a:cxn>
                <a:cxn ang="0">
                  <a:pos x="132" y="200"/>
                </a:cxn>
                <a:cxn ang="0">
                  <a:pos x="13" y="355"/>
                </a:cxn>
                <a:cxn ang="0">
                  <a:pos x="161" y="423"/>
                </a:cxn>
                <a:cxn ang="0">
                  <a:pos x="219" y="384"/>
                </a:cxn>
                <a:cxn ang="0">
                  <a:pos x="197" y="346"/>
                </a:cxn>
                <a:cxn ang="0">
                  <a:pos x="181" y="294"/>
                </a:cxn>
              </a:cxnLst>
              <a:rect l="0" t="0" r="r" b="b"/>
              <a:pathLst>
                <a:path w="326" h="444">
                  <a:moveTo>
                    <a:pt x="187" y="288"/>
                  </a:moveTo>
                  <a:cubicBezTo>
                    <a:pt x="196" y="316"/>
                    <a:pt x="204" y="346"/>
                    <a:pt x="221" y="368"/>
                  </a:cubicBezTo>
                  <a:cubicBezTo>
                    <a:pt x="223" y="371"/>
                    <a:pt x="224" y="374"/>
                    <a:pt x="227" y="377"/>
                  </a:cubicBezTo>
                  <a:cubicBezTo>
                    <a:pt x="228" y="379"/>
                    <a:pt x="232" y="381"/>
                    <a:pt x="232" y="385"/>
                  </a:cubicBezTo>
                  <a:cubicBezTo>
                    <a:pt x="227" y="391"/>
                    <a:pt x="220" y="394"/>
                    <a:pt x="213" y="399"/>
                  </a:cubicBezTo>
                  <a:cubicBezTo>
                    <a:pt x="210" y="401"/>
                    <a:pt x="207" y="403"/>
                    <a:pt x="204" y="406"/>
                  </a:cubicBezTo>
                  <a:cubicBezTo>
                    <a:pt x="185" y="420"/>
                    <a:pt x="159" y="437"/>
                    <a:pt x="128" y="441"/>
                  </a:cubicBezTo>
                  <a:cubicBezTo>
                    <a:pt x="110" y="444"/>
                    <a:pt x="95" y="443"/>
                    <a:pt x="79" y="442"/>
                  </a:cubicBezTo>
                  <a:cubicBezTo>
                    <a:pt x="74" y="439"/>
                    <a:pt x="67" y="438"/>
                    <a:pt x="61" y="436"/>
                  </a:cubicBezTo>
                  <a:cubicBezTo>
                    <a:pt x="53" y="429"/>
                    <a:pt x="45" y="427"/>
                    <a:pt x="37" y="421"/>
                  </a:cubicBezTo>
                  <a:cubicBezTo>
                    <a:pt x="13" y="401"/>
                    <a:pt x="0" y="364"/>
                    <a:pt x="9" y="327"/>
                  </a:cubicBezTo>
                  <a:cubicBezTo>
                    <a:pt x="11" y="318"/>
                    <a:pt x="13" y="314"/>
                    <a:pt x="16" y="306"/>
                  </a:cubicBezTo>
                  <a:cubicBezTo>
                    <a:pt x="20" y="297"/>
                    <a:pt x="23" y="292"/>
                    <a:pt x="28" y="284"/>
                  </a:cubicBezTo>
                  <a:cubicBezTo>
                    <a:pt x="30" y="281"/>
                    <a:pt x="31" y="279"/>
                    <a:pt x="33" y="276"/>
                  </a:cubicBezTo>
                  <a:cubicBezTo>
                    <a:pt x="52" y="245"/>
                    <a:pt x="86" y="221"/>
                    <a:pt x="119" y="202"/>
                  </a:cubicBezTo>
                  <a:cubicBezTo>
                    <a:pt x="138" y="191"/>
                    <a:pt x="155" y="180"/>
                    <a:pt x="170" y="163"/>
                  </a:cubicBezTo>
                  <a:cubicBezTo>
                    <a:pt x="171" y="162"/>
                    <a:pt x="171" y="159"/>
                    <a:pt x="172" y="158"/>
                  </a:cubicBezTo>
                  <a:cubicBezTo>
                    <a:pt x="173" y="157"/>
                    <a:pt x="175" y="157"/>
                    <a:pt x="176" y="156"/>
                  </a:cubicBezTo>
                  <a:cubicBezTo>
                    <a:pt x="179" y="151"/>
                    <a:pt x="180" y="143"/>
                    <a:pt x="183" y="137"/>
                  </a:cubicBezTo>
                  <a:cubicBezTo>
                    <a:pt x="185" y="133"/>
                    <a:pt x="186" y="134"/>
                    <a:pt x="186" y="131"/>
                  </a:cubicBezTo>
                  <a:cubicBezTo>
                    <a:pt x="188" y="105"/>
                    <a:pt x="156" y="100"/>
                    <a:pt x="133" y="103"/>
                  </a:cubicBezTo>
                  <a:cubicBezTo>
                    <a:pt x="95" y="109"/>
                    <a:pt x="53" y="131"/>
                    <a:pt x="36" y="157"/>
                  </a:cubicBezTo>
                  <a:cubicBezTo>
                    <a:pt x="31" y="164"/>
                    <a:pt x="35" y="169"/>
                    <a:pt x="23" y="170"/>
                  </a:cubicBezTo>
                  <a:cubicBezTo>
                    <a:pt x="20" y="163"/>
                    <a:pt x="22" y="157"/>
                    <a:pt x="21" y="148"/>
                  </a:cubicBezTo>
                  <a:cubicBezTo>
                    <a:pt x="20" y="134"/>
                    <a:pt x="18" y="117"/>
                    <a:pt x="14" y="100"/>
                  </a:cubicBezTo>
                  <a:cubicBezTo>
                    <a:pt x="14" y="99"/>
                    <a:pt x="13" y="95"/>
                    <a:pt x="13" y="93"/>
                  </a:cubicBezTo>
                  <a:cubicBezTo>
                    <a:pt x="12" y="92"/>
                    <a:pt x="9" y="87"/>
                    <a:pt x="9" y="88"/>
                  </a:cubicBezTo>
                  <a:cubicBezTo>
                    <a:pt x="9" y="84"/>
                    <a:pt x="23" y="76"/>
                    <a:pt x="24" y="71"/>
                  </a:cubicBezTo>
                  <a:cubicBezTo>
                    <a:pt x="36" y="68"/>
                    <a:pt x="44" y="58"/>
                    <a:pt x="54" y="53"/>
                  </a:cubicBezTo>
                  <a:cubicBezTo>
                    <a:pt x="64" y="48"/>
                    <a:pt x="75" y="45"/>
                    <a:pt x="84" y="37"/>
                  </a:cubicBezTo>
                  <a:cubicBezTo>
                    <a:pt x="101" y="33"/>
                    <a:pt x="117" y="21"/>
                    <a:pt x="133" y="19"/>
                  </a:cubicBezTo>
                  <a:cubicBezTo>
                    <a:pt x="157" y="8"/>
                    <a:pt x="186" y="3"/>
                    <a:pt x="214" y="1"/>
                  </a:cubicBezTo>
                  <a:cubicBezTo>
                    <a:pt x="247" y="0"/>
                    <a:pt x="275" y="8"/>
                    <a:pt x="296" y="28"/>
                  </a:cubicBezTo>
                  <a:cubicBezTo>
                    <a:pt x="303" y="35"/>
                    <a:pt x="309" y="43"/>
                    <a:pt x="314" y="52"/>
                  </a:cubicBezTo>
                  <a:cubicBezTo>
                    <a:pt x="321" y="66"/>
                    <a:pt x="326" y="76"/>
                    <a:pt x="325" y="95"/>
                  </a:cubicBezTo>
                  <a:cubicBezTo>
                    <a:pt x="324" y="104"/>
                    <a:pt x="323" y="112"/>
                    <a:pt x="320" y="122"/>
                  </a:cubicBezTo>
                  <a:cubicBezTo>
                    <a:pt x="318" y="127"/>
                    <a:pt x="314" y="132"/>
                    <a:pt x="312" y="137"/>
                  </a:cubicBezTo>
                  <a:cubicBezTo>
                    <a:pt x="305" y="150"/>
                    <a:pt x="296" y="164"/>
                    <a:pt x="286" y="174"/>
                  </a:cubicBezTo>
                  <a:cubicBezTo>
                    <a:pt x="282" y="178"/>
                    <a:pt x="279" y="182"/>
                    <a:pt x="276" y="186"/>
                  </a:cubicBezTo>
                  <a:cubicBezTo>
                    <a:pt x="269" y="193"/>
                    <a:pt x="261" y="199"/>
                    <a:pt x="253" y="206"/>
                  </a:cubicBezTo>
                  <a:cubicBezTo>
                    <a:pt x="243" y="216"/>
                    <a:pt x="231" y="227"/>
                    <a:pt x="218" y="235"/>
                  </a:cubicBezTo>
                  <a:cubicBezTo>
                    <a:pt x="201" y="245"/>
                    <a:pt x="182" y="257"/>
                    <a:pt x="164" y="266"/>
                  </a:cubicBezTo>
                  <a:cubicBezTo>
                    <a:pt x="155" y="272"/>
                    <a:pt x="144" y="275"/>
                    <a:pt x="135" y="280"/>
                  </a:cubicBezTo>
                  <a:cubicBezTo>
                    <a:pt x="131" y="282"/>
                    <a:pt x="128" y="287"/>
                    <a:pt x="123" y="288"/>
                  </a:cubicBezTo>
                  <a:cubicBezTo>
                    <a:pt x="113" y="296"/>
                    <a:pt x="100" y="315"/>
                    <a:pt x="107" y="333"/>
                  </a:cubicBezTo>
                  <a:cubicBezTo>
                    <a:pt x="108" y="337"/>
                    <a:pt x="113" y="339"/>
                    <a:pt x="116" y="343"/>
                  </a:cubicBezTo>
                  <a:cubicBezTo>
                    <a:pt x="130" y="346"/>
                    <a:pt x="136" y="341"/>
                    <a:pt x="145" y="332"/>
                  </a:cubicBezTo>
                  <a:cubicBezTo>
                    <a:pt x="152" y="324"/>
                    <a:pt x="158" y="314"/>
                    <a:pt x="164" y="305"/>
                  </a:cubicBezTo>
                  <a:cubicBezTo>
                    <a:pt x="167" y="300"/>
                    <a:pt x="171" y="295"/>
                    <a:pt x="173" y="291"/>
                  </a:cubicBezTo>
                  <a:cubicBezTo>
                    <a:pt x="175" y="286"/>
                    <a:pt x="176" y="274"/>
                    <a:pt x="184" y="276"/>
                  </a:cubicBezTo>
                  <a:cubicBezTo>
                    <a:pt x="189" y="277"/>
                    <a:pt x="189" y="282"/>
                    <a:pt x="187" y="288"/>
                  </a:cubicBezTo>
                  <a:close/>
                  <a:moveTo>
                    <a:pt x="157" y="328"/>
                  </a:moveTo>
                  <a:cubicBezTo>
                    <a:pt x="152" y="335"/>
                    <a:pt x="135" y="352"/>
                    <a:pt x="126" y="353"/>
                  </a:cubicBezTo>
                  <a:cubicBezTo>
                    <a:pt x="119" y="353"/>
                    <a:pt x="114" y="348"/>
                    <a:pt x="107" y="347"/>
                  </a:cubicBezTo>
                  <a:cubicBezTo>
                    <a:pt x="101" y="336"/>
                    <a:pt x="95" y="331"/>
                    <a:pt x="98" y="314"/>
                  </a:cubicBezTo>
                  <a:cubicBezTo>
                    <a:pt x="100" y="302"/>
                    <a:pt x="113" y="289"/>
                    <a:pt x="122" y="282"/>
                  </a:cubicBezTo>
                  <a:cubicBezTo>
                    <a:pt x="128" y="277"/>
                    <a:pt x="132" y="276"/>
                    <a:pt x="137" y="273"/>
                  </a:cubicBezTo>
                  <a:cubicBezTo>
                    <a:pt x="140" y="272"/>
                    <a:pt x="141" y="269"/>
                    <a:pt x="143" y="268"/>
                  </a:cubicBezTo>
                  <a:cubicBezTo>
                    <a:pt x="145" y="267"/>
                    <a:pt x="148" y="267"/>
                    <a:pt x="151" y="265"/>
                  </a:cubicBezTo>
                  <a:cubicBezTo>
                    <a:pt x="163" y="259"/>
                    <a:pt x="175" y="253"/>
                    <a:pt x="186" y="246"/>
                  </a:cubicBezTo>
                  <a:cubicBezTo>
                    <a:pt x="204" y="236"/>
                    <a:pt x="223" y="226"/>
                    <a:pt x="239" y="212"/>
                  </a:cubicBezTo>
                  <a:cubicBezTo>
                    <a:pt x="254" y="198"/>
                    <a:pt x="271" y="185"/>
                    <a:pt x="283" y="169"/>
                  </a:cubicBezTo>
                  <a:cubicBezTo>
                    <a:pt x="296" y="153"/>
                    <a:pt x="307" y="136"/>
                    <a:pt x="316" y="115"/>
                  </a:cubicBezTo>
                  <a:cubicBezTo>
                    <a:pt x="316" y="102"/>
                    <a:pt x="321" y="94"/>
                    <a:pt x="319" y="80"/>
                  </a:cubicBezTo>
                  <a:cubicBezTo>
                    <a:pt x="318" y="76"/>
                    <a:pt x="315" y="69"/>
                    <a:pt x="312" y="63"/>
                  </a:cubicBezTo>
                  <a:cubicBezTo>
                    <a:pt x="305" y="49"/>
                    <a:pt x="300" y="42"/>
                    <a:pt x="289" y="32"/>
                  </a:cubicBezTo>
                  <a:cubicBezTo>
                    <a:pt x="281" y="25"/>
                    <a:pt x="274" y="20"/>
                    <a:pt x="265" y="16"/>
                  </a:cubicBezTo>
                  <a:cubicBezTo>
                    <a:pt x="251" y="9"/>
                    <a:pt x="227" y="7"/>
                    <a:pt x="209" y="8"/>
                  </a:cubicBezTo>
                  <a:cubicBezTo>
                    <a:pt x="166" y="10"/>
                    <a:pt x="134" y="22"/>
                    <a:pt x="103" y="37"/>
                  </a:cubicBezTo>
                  <a:cubicBezTo>
                    <a:pt x="71" y="52"/>
                    <a:pt x="37" y="65"/>
                    <a:pt x="19" y="90"/>
                  </a:cubicBezTo>
                  <a:cubicBezTo>
                    <a:pt x="24" y="110"/>
                    <a:pt x="27" y="132"/>
                    <a:pt x="28" y="156"/>
                  </a:cubicBezTo>
                  <a:cubicBezTo>
                    <a:pt x="36" y="150"/>
                    <a:pt x="40" y="141"/>
                    <a:pt x="47" y="135"/>
                  </a:cubicBezTo>
                  <a:cubicBezTo>
                    <a:pt x="65" y="120"/>
                    <a:pt x="110" y="97"/>
                    <a:pt x="145" y="96"/>
                  </a:cubicBezTo>
                  <a:cubicBezTo>
                    <a:pt x="167" y="95"/>
                    <a:pt x="185" y="101"/>
                    <a:pt x="192" y="116"/>
                  </a:cubicBezTo>
                  <a:cubicBezTo>
                    <a:pt x="201" y="134"/>
                    <a:pt x="183" y="157"/>
                    <a:pt x="171" y="170"/>
                  </a:cubicBezTo>
                  <a:cubicBezTo>
                    <a:pt x="159" y="184"/>
                    <a:pt x="146" y="192"/>
                    <a:pt x="132" y="200"/>
                  </a:cubicBezTo>
                  <a:cubicBezTo>
                    <a:pt x="91" y="222"/>
                    <a:pt x="54" y="250"/>
                    <a:pt x="32" y="289"/>
                  </a:cubicBezTo>
                  <a:cubicBezTo>
                    <a:pt x="20" y="308"/>
                    <a:pt x="10" y="325"/>
                    <a:pt x="13" y="355"/>
                  </a:cubicBezTo>
                  <a:cubicBezTo>
                    <a:pt x="16" y="396"/>
                    <a:pt x="42" y="424"/>
                    <a:pt x="79" y="433"/>
                  </a:cubicBezTo>
                  <a:cubicBezTo>
                    <a:pt x="109" y="440"/>
                    <a:pt x="141" y="433"/>
                    <a:pt x="161" y="423"/>
                  </a:cubicBezTo>
                  <a:cubicBezTo>
                    <a:pt x="179" y="414"/>
                    <a:pt x="186" y="410"/>
                    <a:pt x="202" y="399"/>
                  </a:cubicBezTo>
                  <a:cubicBezTo>
                    <a:pt x="208" y="395"/>
                    <a:pt x="218" y="387"/>
                    <a:pt x="219" y="384"/>
                  </a:cubicBezTo>
                  <a:cubicBezTo>
                    <a:pt x="220" y="379"/>
                    <a:pt x="212" y="371"/>
                    <a:pt x="208" y="365"/>
                  </a:cubicBezTo>
                  <a:cubicBezTo>
                    <a:pt x="204" y="358"/>
                    <a:pt x="201" y="352"/>
                    <a:pt x="197" y="346"/>
                  </a:cubicBezTo>
                  <a:cubicBezTo>
                    <a:pt x="196" y="337"/>
                    <a:pt x="191" y="329"/>
                    <a:pt x="188" y="321"/>
                  </a:cubicBezTo>
                  <a:cubicBezTo>
                    <a:pt x="185" y="313"/>
                    <a:pt x="185" y="303"/>
                    <a:pt x="181" y="294"/>
                  </a:cubicBezTo>
                  <a:cubicBezTo>
                    <a:pt x="173" y="302"/>
                    <a:pt x="167" y="316"/>
                    <a:pt x="157" y="32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3571" y="970"/>
              <a:ext cx="70" cy="7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8" y="61"/>
                </a:cxn>
                <a:cxn ang="0">
                  <a:pos x="1" y="40"/>
                </a:cxn>
                <a:cxn ang="0">
                  <a:pos x="4" y="22"/>
                </a:cxn>
                <a:cxn ang="0">
                  <a:pos x="34" y="2"/>
                </a:cxn>
                <a:cxn ang="0">
                  <a:pos x="11" y="24"/>
                </a:cxn>
                <a:cxn ang="0">
                  <a:pos x="38" y="52"/>
                </a:cxn>
                <a:cxn ang="0">
                  <a:pos x="34" y="9"/>
                </a:cxn>
                <a:cxn ang="0">
                  <a:pos x="33" y="10"/>
                </a:cxn>
                <a:cxn ang="0">
                  <a:pos x="11" y="24"/>
                </a:cxn>
              </a:cxnLst>
              <a:rect l="0" t="0" r="r" b="b"/>
              <a:pathLst>
                <a:path w="63" h="66">
                  <a:moveTo>
                    <a:pt x="34" y="2"/>
                  </a:moveTo>
                  <a:cubicBezTo>
                    <a:pt x="63" y="0"/>
                    <a:pt x="57" y="53"/>
                    <a:pt x="38" y="61"/>
                  </a:cubicBezTo>
                  <a:cubicBezTo>
                    <a:pt x="26" y="66"/>
                    <a:pt x="2" y="56"/>
                    <a:pt x="1" y="40"/>
                  </a:cubicBezTo>
                  <a:cubicBezTo>
                    <a:pt x="0" y="36"/>
                    <a:pt x="2" y="27"/>
                    <a:pt x="4" y="22"/>
                  </a:cubicBezTo>
                  <a:cubicBezTo>
                    <a:pt x="8" y="15"/>
                    <a:pt x="21" y="3"/>
                    <a:pt x="34" y="2"/>
                  </a:cubicBezTo>
                  <a:close/>
                  <a:moveTo>
                    <a:pt x="11" y="24"/>
                  </a:moveTo>
                  <a:cubicBezTo>
                    <a:pt x="1" y="45"/>
                    <a:pt x="22" y="59"/>
                    <a:pt x="38" y="52"/>
                  </a:cubicBezTo>
                  <a:cubicBezTo>
                    <a:pt x="48" y="42"/>
                    <a:pt x="51" y="14"/>
                    <a:pt x="34" y="9"/>
                  </a:cubicBezTo>
                  <a:cubicBezTo>
                    <a:pt x="34" y="9"/>
                    <a:pt x="33" y="9"/>
                    <a:pt x="33" y="10"/>
                  </a:cubicBezTo>
                  <a:cubicBezTo>
                    <a:pt x="24" y="11"/>
                    <a:pt x="15" y="17"/>
                    <a:pt x="11" y="24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10"/>
          <p:cNvSpPr txBox="1">
            <a:spLocks noChangeArrowheads="1"/>
          </p:cNvSpPr>
          <p:nvPr/>
        </p:nvSpPr>
        <p:spPr bwMode="auto">
          <a:xfrm>
            <a:off x="304799" y="2580861"/>
            <a:ext cx="56040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60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Hvala na pažnji!</a:t>
            </a:r>
            <a:endParaRPr lang="en-US" sz="60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57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Arhitektura klastera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Postoje dve arhitekture klaster u MongoDB bazi podataka</a:t>
            </a:r>
            <a:endParaRPr lang="sr-Latn-RS" dirty="0" smtClean="0"/>
          </a:p>
          <a:p>
            <a:pPr lvl="1"/>
            <a:r>
              <a:rPr lang="sr-Latn-RS" dirty="0" smtClean="0"/>
              <a:t>Set replika</a:t>
            </a:r>
            <a:endParaRPr lang="sr-Latn-RS" dirty="0" smtClean="0"/>
          </a:p>
          <a:p>
            <a:pPr lvl="1"/>
            <a:r>
              <a:rPr lang="sr-Latn-RS" dirty="0" smtClean="0"/>
              <a:t>Shared klaster</a:t>
            </a:r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23753"/>
            <a:ext cx="5861375" cy="295358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Skup replika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297363"/>
          </a:xfrm>
        </p:spPr>
        <p:txBody>
          <a:bodyPr>
            <a:normAutofit/>
          </a:bodyPr>
          <a:lstStyle/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Sadrži više čvora, najčešće 3 i više servera</a:t>
            </a:r>
            <a:endParaRPr lang="sr-Latn-RS" dirty="0" smtClean="0"/>
          </a:p>
          <a:p>
            <a:pPr lvl="1"/>
            <a:r>
              <a:rPr lang="sr-Latn-RS" dirty="0" smtClean="0"/>
              <a:t>Jedan primarni: mogućnost upisa i čitanja</a:t>
            </a:r>
            <a:endParaRPr lang="sr-Latn-RS" dirty="0" smtClean="0"/>
          </a:p>
          <a:p>
            <a:pPr lvl="1"/>
            <a:r>
              <a:rPr lang="sr-Latn-RS" dirty="0" smtClean="0"/>
              <a:t>Dva sekundarna: mogućnost čitanja</a:t>
            </a:r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1828800" y="4191000"/>
            <a:ext cx="6400800" cy="2342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01875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Skup replika – otkaz primarnog čvora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38200" y="2250122"/>
            <a:ext cx="6934200" cy="33886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1805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Deljeni klaster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3733800" cy="4297363"/>
          </a:xfrm>
        </p:spPr>
        <p:txBody>
          <a:bodyPr>
            <a:normAutofit/>
          </a:bodyPr>
          <a:lstStyle/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Omogućava horizontaln skalabilnost</a:t>
            </a:r>
          </a:p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Komponente deljenog klastera:</a:t>
            </a:r>
            <a:endParaRPr lang="sr-Latn-RS" dirty="0" smtClean="0"/>
          </a:p>
          <a:p>
            <a:pPr lvl="1"/>
            <a:r>
              <a:rPr lang="sr-Latn-RS" dirty="0" smtClean="0"/>
              <a:t>Shard</a:t>
            </a:r>
            <a:endParaRPr lang="sr-Latn-RS" dirty="0" smtClean="0"/>
          </a:p>
          <a:p>
            <a:pPr lvl="1"/>
            <a:r>
              <a:rPr lang="sr-Latn-RS" dirty="0" smtClean="0"/>
              <a:t>Mongos</a:t>
            </a:r>
          </a:p>
          <a:p>
            <a:pPr lvl="1"/>
            <a:r>
              <a:rPr lang="sr-Latn-RS" dirty="0" smtClean="0"/>
              <a:t>Konfiguracioni server</a:t>
            </a:r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352800" y="3581400"/>
            <a:ext cx="5791200" cy="30934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018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6096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>
                <a:solidFill>
                  <a:schemeClr val="bg1"/>
                </a:solidFill>
              </a:rPr>
              <a:t>Kreiranje klastera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600200"/>
            <a:ext cx="75438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r-Latn-RS" sz="1900" dirty="0" smtClean="0">
                <a:solidFill>
                  <a:schemeClr val="bg1"/>
                </a:solidFill>
              </a:rPr>
              <a:t>MongoDB Atlas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1900" dirty="0" smtClean="0">
                <a:solidFill>
                  <a:schemeClr val="bg1"/>
                </a:solidFill>
              </a:rPr>
              <a:t>Koraci pri kreiranju klastera:</a:t>
            </a:r>
            <a:endParaRPr lang="sr-Latn-RS" sz="1900" dirty="0" smtClean="0">
              <a:solidFill>
                <a:schemeClr val="bg1"/>
              </a:solidFill>
            </a:endParaRPr>
          </a:p>
          <a:p>
            <a:pPr lvl="1"/>
            <a:r>
              <a:rPr lang="sr-Latn-RS" sz="1900" dirty="0">
                <a:solidFill>
                  <a:schemeClr val="bg1"/>
                </a:solidFill>
              </a:rPr>
              <a:t>Kreirati Atlas nalog  ukoliko ne </a:t>
            </a:r>
            <a:r>
              <a:rPr lang="sr-Latn-RS" sz="1900" dirty="0" smtClean="0">
                <a:solidFill>
                  <a:schemeClr val="bg1"/>
                </a:solidFill>
              </a:rPr>
              <a:t>postoji</a:t>
            </a:r>
            <a:endParaRPr lang="en-US" sz="1900" dirty="0" smtClean="0">
              <a:solidFill>
                <a:schemeClr val="bg1"/>
              </a:solidFill>
            </a:endParaRPr>
          </a:p>
          <a:p>
            <a:pPr lvl="1"/>
            <a:r>
              <a:rPr lang="en-US" sz="1900" dirty="0" err="1">
                <a:solidFill>
                  <a:schemeClr val="bg1"/>
                </a:solidFill>
              </a:rPr>
              <a:t>Postavi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klaster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sr-Latn-RS" sz="1900" dirty="0" smtClean="0">
                <a:solidFill>
                  <a:schemeClr val="bg1"/>
                </a:solidFill>
              </a:rPr>
              <a:t>Doda </a:t>
            </a:r>
            <a:r>
              <a:rPr lang="sr-Latn-RS" sz="1900" dirty="0">
                <a:solidFill>
                  <a:schemeClr val="bg1"/>
                </a:solidFill>
              </a:rPr>
              <a:t>IP adresa veze na pristupnu listu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sr-Latn-RS" sz="1900" dirty="0">
                <a:solidFill>
                  <a:schemeClr val="bg1"/>
                </a:solidFill>
              </a:rPr>
              <a:t>Kreira se korisnik baze podataka za klaster koji se kreira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sr-Latn-RS" sz="1900" dirty="0" smtClean="0">
                <a:solidFill>
                  <a:schemeClr val="bg1"/>
                </a:solidFill>
              </a:rPr>
              <a:t>Povezivanje </a:t>
            </a:r>
            <a:r>
              <a:rPr lang="sr-Latn-RS" sz="1900" dirty="0">
                <a:solidFill>
                  <a:schemeClr val="bg1"/>
                </a:solidFill>
              </a:rPr>
              <a:t>sa </a:t>
            </a:r>
            <a:r>
              <a:rPr lang="sr-Latn-RS" sz="1900" dirty="0" smtClean="0">
                <a:solidFill>
                  <a:schemeClr val="bg1"/>
                </a:solidFill>
              </a:rPr>
              <a:t>klasterom	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sr-Latn-RS" sz="1900" dirty="0">
                <a:solidFill>
                  <a:schemeClr val="bg1"/>
                </a:solidFill>
              </a:rPr>
              <a:t>Ubacivanje i pregled dokumenata</a:t>
            </a:r>
            <a:endParaRPr lang="en-US" sz="1900" dirty="0">
              <a:solidFill>
                <a:schemeClr val="bg1"/>
              </a:solidFill>
            </a:endParaRPr>
          </a:p>
          <a:p>
            <a:pPr lvl="1"/>
            <a:r>
              <a:rPr lang="sr-Latn-RS" sz="1900" dirty="0">
                <a:solidFill>
                  <a:schemeClr val="bg1"/>
                </a:solidFill>
              </a:rPr>
              <a:t>Učitavanje podataka</a:t>
            </a:r>
            <a:r>
              <a:rPr lang="sr-Latn-RS" sz="1900" dirty="0" smtClean="0">
                <a:solidFill>
                  <a:schemeClr val="bg1"/>
                </a:solidFill>
              </a:rPr>
              <a:t>)</a:t>
            </a:r>
            <a:endParaRPr lang="sr-Latn-RS" sz="19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65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Kreiranje MongoDB Atlas naloga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297363"/>
          </a:xfrm>
        </p:spPr>
        <p:txBody>
          <a:bodyPr>
            <a:normAutofit/>
          </a:bodyPr>
          <a:lstStyle/>
          <a:p>
            <a:r>
              <a:rPr lang="sr-Latn-RS" dirty="0" smtClean="0"/>
              <a:t>Link ka zvaničnoj stranici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www.mongodb.com/atlas/database</a:t>
            </a:r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-304800" y="2514600"/>
            <a:ext cx="3581400" cy="4191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3886200" y="3043030"/>
            <a:ext cx="6324600" cy="3134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813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Kreiranje klastera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848995" y="2299970"/>
            <a:ext cx="2046605" cy="272923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3700780" y="1808480"/>
            <a:ext cx="5290820" cy="3296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6319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Kreiranje klastera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58250" y="1447800"/>
            <a:ext cx="4758690" cy="208978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304800" y="3886200"/>
            <a:ext cx="4744720" cy="32245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5228162" y="2743200"/>
            <a:ext cx="14012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181600" y="5562600"/>
            <a:ext cx="1447799" cy="304800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0" y="25540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Izbor dobavljača klauda i regiona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5498068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Kreiranje korisnika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5682734"/>
            <a:ext cx="2590800" cy="12514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118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223</Words>
  <Application>Microsoft Office PowerPoint</Application>
  <PresentationFormat>On-screen Show (4:3)</PresentationFormat>
  <Paragraphs>70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Project Status Report</vt:lpstr>
      <vt:lpstr>PowerPoint Presentation</vt:lpstr>
      <vt:lpstr>Arhitektura klastera</vt:lpstr>
      <vt:lpstr>Skup replika</vt:lpstr>
      <vt:lpstr>Skup replika – otkaz primarnog čvora</vt:lpstr>
      <vt:lpstr>Deljeni klaster</vt:lpstr>
      <vt:lpstr>PowerPoint Presentation</vt:lpstr>
      <vt:lpstr>Kreiranje MongoDB Atlas naloga</vt:lpstr>
      <vt:lpstr>Kreiranje klastera</vt:lpstr>
      <vt:lpstr>Kreiranje klastera</vt:lpstr>
      <vt:lpstr>Kreiranje klastera</vt:lpstr>
      <vt:lpstr>Kreiranje klastera</vt:lpstr>
      <vt:lpstr>Učitavanje podataka u klaster</vt:lpstr>
      <vt:lpstr>Pretraživanje</vt:lpstr>
      <vt:lpstr>Izmena podataka</vt:lpstr>
      <vt:lpstr>Dodavanje podataka</vt:lpstr>
      <vt:lpstr>Monitoring</vt:lpstr>
      <vt:lpstr>Strategije za rešvanje problema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2022-04-26T19:19:51Z</dcterms:created>
  <dcterms:modified xsi:type="dcterms:W3CDTF">2022-06-19T13:02:34Z</dcterms:modified>
</cp:coreProperties>
</file>